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3CDB6"/>
    <a:srgbClr val="CFE385"/>
    <a:srgbClr val="7CCDE0"/>
    <a:srgbClr val="53F7DC"/>
    <a:srgbClr val="E3F8F9"/>
    <a:srgbClr val="A3FBEC"/>
    <a:srgbClr val="F1F0B6"/>
    <a:srgbClr val="78E4DA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E2B4-8DE7-47E1-B9AB-0A049A28390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7923-96F9-425D-9523-F1E53F925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7923-96F9-425D-9523-F1E53F9254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 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942975" y="382385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432197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0"/>
            <a:ext cx="7629525" cy="149351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199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 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36817-A6FF-445A-BA7D-487A4EB524A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 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1073889"/>
            <a:ext cx="6592788" cy="336322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</a:pPr>
            <a:r>
              <a:rPr lang="ru-RU" sz="4500" b="1" spc="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Итоговое </a:t>
            </a: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собеседование </a:t>
            </a:r>
            <a:b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500" b="1" spc="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 русскому языку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уместно, логично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пересказа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ошибки при цитировании (одна 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093296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балла – максимум за задание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5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орфоэпические ошибки (две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0822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r"/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sz="1700" baseline="0" dirty="0">
                          <a:latin typeface="Arial" pitchFamily="34" charset="0"/>
                          <a:cs typeface="Arial" pitchFamily="34" charset="0"/>
                        </a:rPr>
                        <a:t> 1 и 2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искажения слов (одно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3325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балла – максимальное количество баллов за правильность речи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ЗАДАНИЙ 1 И 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баллов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максимум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720080"/>
          </a:xfrm>
        </p:spPr>
        <p:txBody>
          <a:bodyPr>
            <a:noAutofit/>
          </a:bodyPr>
          <a:lstStyle/>
          <a:p>
            <a:pPr indent="256032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556792"/>
            <a:ext cx="4104456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780928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Поход (экскурсия), который запомнился мне больше всего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97152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1723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 (рассуждение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поставленному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1772816"/>
            <a:ext cx="3168352" cy="244827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latin typeface="Arial" pitchFamily="34" charset="0"/>
                <a:cs typeface="Arial" pitchFamily="34" charset="0"/>
              </a:rPr>
              <a:t>Выберите одну из тем для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беседы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515719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минута на 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2048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852936"/>
            <a:ext cx="3456384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4068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 и время проведения праздника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событие, которому, по Вашему мнению, посвящен праздник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присутствующих на празднике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общую атмосферу праздника и настроение участников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рассказать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куда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почему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0120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 </a:t>
            </a:r>
          </a:p>
          <a:p>
            <a:pPr algn="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 забудьте дать ответы на вопросы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2887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Что значит следовать моде?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Для Вас важно следовать моде и почему?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Следовать моде можно только в одежде?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7411"/>
          <a:ext cx="8280920" cy="495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4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2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ошибки отсутствуют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831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Испытуемый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допустил фактические ошибки, 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en-US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привел менее 10 фраз по теме высказывания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79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7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выполнение ЗАДАНИЯ 3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4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логические ошибки отсутствуют, последовательность изложения не нарушена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Высказывание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балла – максимум за задание 3</a:t>
            </a:r>
            <a:endParaRPr lang="ru-RU" sz="3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1571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*Речевое оформление оценивается в целом по заданиям 3 и 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Даты проведения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итогового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2808312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февраля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013176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429000"/>
            <a:ext cx="2592288" cy="13681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98884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собеседование для учеников 9-х классов на допуск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сроки сдачи для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выпускников, которые получили «незачет», пропустили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не завершили итоговое собеседование 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уважительным причинам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3851920" y="3645024"/>
            <a:ext cx="216024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5410944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4. Диалог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праздник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indent="256032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поход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(экскурсия);</a:t>
            </a:r>
          </a:p>
          <a:p>
            <a:pPr indent="256032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мода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256032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 минут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«Праздник»: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Rg" pitchFamily="2" charset="0"/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Rg" pitchFamily="2" charset="0"/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«Поход (экскурсия)»: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 «Мода»: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минуты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 справился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 коммуникативной задачей.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ответы на все вопросы в диалоге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вопросы не даны,</a:t>
                      </a:r>
                    </a:p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речевой ситуации не учтены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556792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Грамматических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ошибок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Орфоэпических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орфоэпические ошибки (три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268760"/>
          <a:ext cx="8424936" cy="420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правильности речи за выполнение заданий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3 и 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Речевых ошибок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нет,</a:t>
                      </a:r>
                    </a:p>
                    <a:p>
                      <a:r>
                        <a:rPr lang="ru-RU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</a:p>
                    <a:p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в целом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отличается богатством и точностью словаря, используются разнообразные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Речь отличается бедностью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неточностью словаря, и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или используются однотипные синтаксические конструкции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5172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4 балла – максимальное количество баллов за речевое оформление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участник собеседования не приступал к выполнению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 3, то по критериям оценивания правильности речи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выполнение заданий 3 и 4 ставится не более 2 баллов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Общий балл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время ответа ученика – 15 минут</a:t>
            </a:r>
            <a:r>
              <a:rPr lang="ru-RU" sz="3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400" dirty="0" smtClean="0"/>
              <a:t> </a:t>
            </a:r>
            <a:r>
              <a:rPr lang="ru-RU" sz="3400" dirty="0"/>
              <a:t>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07876431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подготовку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на ответ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Прочитать вслух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Пересказать текст из задания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 и дополнить его высказыванием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минуты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Выбрать 1 вариант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монолога:</a:t>
                      </a:r>
                    </a:p>
                    <a:p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описать фотографию;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подготовить рассуждение по проблеме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минута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ЧЕТЫРЕ ЗАДАНИЯ ИТОГОВОГО СОБЕСЕДОВАНИЯ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676456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 баллов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23728" y="1700808"/>
            <a:ext cx="3888432" cy="4032448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sz="18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Выразительно прочитайте текст о Юрии Алексеевиче Гагарине вслух.</a:t>
            </a:r>
          </a:p>
        </p:txBody>
      </p:sp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304256" cy="2189043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07438" cy="2732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7" y="188640"/>
            <a:ext cx="3744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1. ЧТЕНИЕ ТЕКСТА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 для задания 1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апреля 1961 года в 9 часов 7 минут по московскому времени с космодрома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Байконỳр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(177 слов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628800"/>
          <a:ext cx="8280920" cy="37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соответствует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Интонация не соответствует 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пунктуационному оформлению текста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661248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балла – максимум за задание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48680"/>
            <a:ext cx="8227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1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2. Пересказ текста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Перескажите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roxima Nova Rg" pitchFamily="2" charset="0"/>
              </a:rPr>
              <a:t>Подумайте, где лучше использовать слова С.П. Королёва в пересказе. Вы можете использовать любые способы цитирования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Proxima Nova Rg" pitchFamily="2" charset="0"/>
              </a:rPr>
              <a:t>.</a:t>
            </a: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301208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9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2 минуты </a:t>
            </a:r>
          </a:p>
          <a:p>
            <a:r>
              <a:rPr lang="ru-RU" sz="2200" b="1" dirty="0">
                <a:solidFill>
                  <a:schemeClr val="accent1"/>
                </a:solidFill>
                <a:latin typeface="Proxima Nova Rg" pitchFamily="2" charset="0"/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280920" cy="412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Критерии оценивания пересказа текста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с включением приведенного высказывания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</a:p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</a:t>
                      </a:r>
                      <a:r>
                        <a:rPr kumimoji="0" lang="ru-RU" b="0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микротем</a:t>
                      </a:r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 основные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микротемы</a:t>
                      </a: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Упущена или добавлена одна или более </a:t>
                      </a:r>
                      <a:r>
                        <a:rPr lang="ru-RU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микротем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Соблюдение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b="0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фактологической</a:t>
                      </a:r>
                      <a:r>
                        <a:rPr kumimoji="0" lang="ru-RU" b="0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точности при пересказе</a:t>
                      </a:r>
                      <a:endParaRPr kumimoji="0" lang="ru-RU" b="0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Фактических ошибок,</a:t>
                      </a:r>
                      <a:r>
                        <a:rPr lang="ru-RU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связанных с пониманием текста, нет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0948C"/>
      </a:accent1>
      <a:accent2>
        <a:srgbClr val="6FEBA0"/>
      </a:accent2>
      <a:accent3>
        <a:srgbClr val="68ADF8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533</TotalTime>
  <Words>1624</Words>
  <Application>Microsoft Office PowerPoint</Application>
  <PresentationFormat>Экран (4:3)</PresentationFormat>
  <Paragraphs>316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Тема4</vt:lpstr>
      <vt:lpstr>Итоговое собеседование  по русскому языку</vt:lpstr>
      <vt:lpstr>Даты проведения итогового собеседования </vt:lpstr>
      <vt:lpstr>Общее время ответа ученика – 15 минут  для собеседования</vt:lpstr>
      <vt:lpstr>Сколько баллов нужно набрать</vt:lpstr>
      <vt:lpstr>Слайд 5</vt:lpstr>
      <vt:lpstr>Текст для задания 1</vt:lpstr>
      <vt:lpstr>Слайд 7</vt:lpstr>
      <vt:lpstr>Задание 2. Пересказ текста</vt:lpstr>
      <vt:lpstr>Оценка за выполнение задания 2</vt:lpstr>
      <vt:lpstr>Оценка за выполнение задания 2</vt:lpstr>
      <vt:lpstr>Слайд 11</vt:lpstr>
      <vt:lpstr>Слайд 12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TBarilo</cp:lastModifiedBy>
  <cp:revision>146</cp:revision>
  <dcterms:created xsi:type="dcterms:W3CDTF">2018-09-20T09:10:37Z</dcterms:created>
  <dcterms:modified xsi:type="dcterms:W3CDTF">2019-11-18T15:39:03Z</dcterms:modified>
</cp:coreProperties>
</file>