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3" r:id="rId4"/>
    <p:sldId id="267" r:id="rId5"/>
    <p:sldId id="264" r:id="rId6"/>
    <p:sldId id="268" r:id="rId7"/>
    <p:sldId id="269" r:id="rId8"/>
    <p:sldId id="257" r:id="rId9"/>
    <p:sldId id="258" r:id="rId10"/>
    <p:sldId id="260" r:id="rId11"/>
    <p:sldId id="261" r:id="rId12"/>
    <p:sldId id="271" r:id="rId13"/>
    <p:sldId id="272" r:id="rId14"/>
    <p:sldId id="274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Важно знать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и важно помнить!!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«Новый год у ворот. Безопасность»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EPBtKqqZx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57166"/>
            <a:ext cx="5400600" cy="285778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Правила продажи и использования пиротехнических изделий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В соответствии с Правилами пожарной безопасности продажа пиротехнических изделий разрешается в специализированных магазинах или отделах, которые должны располагаться на верхних этажах зданий и не примыкать к эвакуационным выходам.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Пиротехнические изделия должны храниться в металлических шкафах, установленных в помещениях, отделенных противопожарными перегородками. Не допускается их размещение в подвалах.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Хранить пиротехнику дома в больших количествах запрещено. Зачастую, подобная беспечность приводит к несчастным случаям.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Следует использовать только сертифицированную пиротехнику и запускать ее только на открытом пространстве, вдали от построек.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Не следует: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Устраивать салюты ближе 30 метров от жилых помещений и легковоспламеняющихся предметов, под низкими навесами и кронами деревьев.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 Носить пиротехнические изделия в карманах.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Держать фитиль во время поджигания около лица.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 Применять при сильном ветре.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Направлять ракеты и фейерверки на людей.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Бросать петарды под ноги.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Нагибаться низко над зажженными фейерверками.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Подходить ближе 15 метров к зажженным салютам и фейерверкам.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600" dirty="0" smtClean="0"/>
              <a:t> Поджигать фитиль нужно на расстоянии вытянутой руки. Горит он 3-5 секунд. Отлетевшую от фейерверка искру трудно потушить. Если она попадет на кожу — ожог обеспечен. Не допускайте зажигания в помещениях бенгальских огней, хлопушек и пользования открытым огнем вблизи елки.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Существует пять классов опасности пиротехнических изделий: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 первому относятся бенгальские огни, ко второму и третьему - более сильные. Их использование может привести не только к пожару, но и к разрушению конструкций. Четвертый и пятый классы пиротехники разрешено применять только профессионалам, имеющим специальную лицензию. Ее используют для больших салютов.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Современные пиротехнические средства представляют большой интерес для детей. Во многих случаях бесконтрольное обращение с опасными «игрушками» приводит к трагическим последствиям.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Уважаемые взрослые, будьте внимательны!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  Чтобы Новогодние праздники принесли вам и вашим родным радость, выполняйте элементарные правила пожарной безопасности, не покупайте товар сомнительного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Каникулы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rzdnichnye-dnya-v-yanvare-2022-go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16834"/>
            <a:ext cx="7920880" cy="50383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221457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Чем занять ребенка?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6391" y="286167"/>
            <a:ext cx="6299014" cy="628610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Волшебные банки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 самых обычных банок можно создать поистине удивительные объекты. Например, подобие стеклянных снежных шаров.</a:t>
            </a:r>
          </a:p>
          <a:p>
            <a:r>
              <a:rPr lang="ru-RU" dirty="0" smtClean="0"/>
              <a:t>стеклянная банка с завинчивающейся крышкой;</a:t>
            </a:r>
          </a:p>
          <a:p>
            <a:r>
              <a:rPr lang="ru-RU" dirty="0" smtClean="0"/>
              <a:t>кипяченая вода;</a:t>
            </a:r>
          </a:p>
          <a:p>
            <a:r>
              <a:rPr lang="ru-RU" dirty="0" smtClean="0"/>
              <a:t>блестки (продаются в магазинах для творчества и рукоделия);</a:t>
            </a:r>
          </a:p>
          <a:p>
            <a:r>
              <a:rPr lang="ru-RU" dirty="0" smtClean="0"/>
              <a:t>глицерин (продается в аптеках);</a:t>
            </a:r>
          </a:p>
          <a:p>
            <a:r>
              <a:rPr lang="ru-RU" dirty="0" err="1" smtClean="0"/>
              <a:t>термоклеевой</a:t>
            </a:r>
            <a:r>
              <a:rPr lang="ru-RU" dirty="0" smtClean="0"/>
              <a:t> пистолет или </a:t>
            </a:r>
            <a:r>
              <a:rPr lang="ru-RU" dirty="0" err="1" smtClean="0"/>
              <a:t>суперклей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пластмассовая игрушка (можно слепить фигурку из затвердевающей пластики).</a:t>
            </a:r>
          </a:p>
          <a:p>
            <a:endParaRPr lang="ru-RU" dirty="0"/>
          </a:p>
        </p:txBody>
      </p:sp>
      <p:pic>
        <p:nvPicPr>
          <p:cNvPr id="7" name="Содержимое 6" descr="93-254x3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4000504"/>
            <a:ext cx="2857520" cy="2433481"/>
          </a:xfrm>
        </p:spPr>
      </p:pic>
      <p:sp>
        <p:nvSpPr>
          <p:cNvPr id="6" name="Прямоугольник 5"/>
          <p:cNvSpPr/>
          <p:nvPr/>
        </p:nvSpPr>
        <p:spPr>
          <a:xfrm>
            <a:off x="5429256" y="857232"/>
            <a:ext cx="3214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Способ приготовления:</a:t>
            </a:r>
            <a:endParaRPr lang="ru-RU" sz="1200" dirty="0" smtClean="0"/>
          </a:p>
          <a:p>
            <a:r>
              <a:rPr lang="ru-RU" sz="1200" dirty="0" smtClean="0"/>
              <a:t>Приклейте игрушку к внутренней поверхности крышки. Налейте в банку кипяченую воду и, помешивая, добавьте в нее блестки и глицерин. Глицерин нужен для того, чтобы блестки плавно кружились в воде. Блестки бывают разного качества, поэтому предварительно испытайте их в другой емкости. Когда клей на крышке высохнет, завинтите крышку и, если необходимо, добавьте в банку еще воды, чтобы не было пузырьков воздуха.</a:t>
            </a:r>
          </a:p>
          <a:p>
            <a:r>
              <a:rPr lang="ru-RU" sz="1200" dirty="0" smtClean="0"/>
              <a:t>Перевернув банку, немножко потрясите ее и наслаждайтесь плавно кружащимися блестками, как в настоящих стеклянных снежных шарах.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Рисование по стеклу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Домашнее развлечение: предложите детям порисовать на окнах специальным карандашом по стеклу. Такие рисунки можно делать в преддверии Нового года или в любое другое время. Попробуйте обводить предметы за окном: деревья, дома, дороги, стоящие машины.</a:t>
            </a:r>
          </a:p>
          <a:p>
            <a:endParaRPr lang="ru-RU" dirty="0"/>
          </a:p>
        </p:txBody>
      </p:sp>
      <p:pic>
        <p:nvPicPr>
          <p:cNvPr id="5" name="Содержимое 4" descr="1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71744"/>
            <a:ext cx="4038600" cy="29592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Уважаемые родители!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Лучшее правило безопасности в современном мире – не допускать, не рисковать!</a:t>
            </a:r>
          </a:p>
          <a:p>
            <a:r>
              <a:rPr lang="ru-RU" dirty="0" smtClean="0"/>
              <a:t>Здоровья и счастья вам и вашим детям в наступающем новом году!</a:t>
            </a:r>
          </a:p>
          <a:p>
            <a:endParaRPr lang="ru-RU" dirty="0"/>
          </a:p>
        </p:txBody>
      </p:sp>
      <p:pic>
        <p:nvPicPr>
          <p:cNvPr id="8" name="Содержимое 7" descr="god-kota-novogodnie-oboi.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1" y="1628799"/>
            <a:ext cx="4710674" cy="353300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Уважаемые родители!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43404" cy="452596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Новогодние и Рождественские праздники, каникулы - замечательное время для детей и взрослых.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Для того чтобы эти дни не были омрачены бедой, необходимо обратить особое внимание на соблюдение мер безопасного поведения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как детей, так и взрослых.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Marat\Desktop\edb3760e20a8d046972c1416cf0e3b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496"/>
            <a:ext cx="4446061" cy="331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Расскажите детям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Правила поведения во время </a:t>
            </a:r>
            <a:r>
              <a:rPr lang="ru-RU" sz="4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новогодних каникул</a:t>
            </a:r>
            <a:endParaRPr lang="ru-RU" sz="4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Соблюдайте </a:t>
            </a:r>
            <a:r>
              <a:rPr lang="ru-RU" dirty="0" smtClean="0"/>
              <a:t>правила ПДД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Соблюдайте правила пожарной безопасности и обращения с электроприборами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Соблюдайте </a:t>
            </a:r>
            <a:r>
              <a:rPr lang="ru-RU" dirty="0" smtClean="0"/>
              <a:t>правила поведения в общественных местах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Соблюдайте правила личной безопасности на улице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Соблюдайте </a:t>
            </a:r>
            <a:r>
              <a:rPr lang="ru-RU" dirty="0" smtClean="0"/>
              <a:t>правила безопасности при обращении с животными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Осторожно  обращайтесь с острыми, колющими и режущими, легковоспламеняющимися и взрывоопасными предметами.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Важно, чтобы родители были примером для детей в соблюдении правил дорожного движения: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29222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Не </a:t>
            </a:r>
            <a:r>
              <a:rPr lang="ru-RU" sz="4200" dirty="0" smtClean="0"/>
              <a:t>спешите, переходите дорогу размеренным шагом.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Выходя </a:t>
            </a:r>
            <a:r>
              <a:rPr lang="ru-RU" sz="4200" dirty="0" smtClean="0"/>
              <a:t>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Не переходите дорогу на красный или жёлтый сигнал светофора.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Переходите дорогу только в местах, обозначенных дорожным знаком «Пешеходный переход».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 Из автобуса, такси выходите первыми. В противном случае ребёнок может упасть или побежать на проезжую часть дороги.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200" dirty="0" smtClean="0"/>
              <a:t>Не разрешайте детям играть вблизи дорог и на проезжей части улицы.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Побеседуйте с детьми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Проходите по тротуару только с правой стороны. Если нет тротуара, иди полевому краю дороги, навстречу движению транспорта.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Дорогу переходите в том месте, где указана пешеходная дорожка или установлен светофор. Дорогу переходите на зелёный свет.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Когда переходите дорогу, смотрите сначала налево, потом направо.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Если нет светофора, переходите дорогу на перекрёстке. Пересекайте улицу надо прямо, а не наискось.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 переходите дорогу перед близко идущим транспортом.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Чтобы новогодние праздники не омрачились бедой, запомните эти простые правила: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Ёлка устанавливается на устойчивой подставке, подальше от отопительных приборов.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Для освещения елки необходимо использовать только исправные электрические гирлянды заводского изготовления.</a:t>
            </a:r>
          </a:p>
          <a:p>
            <a:pPr algn="ctr">
              <a:buNone/>
            </a:pPr>
            <a:r>
              <a:rPr lang="ru-RU" sz="11200" i="1" dirty="0" smtClean="0">
                <a:solidFill>
                  <a:srgbClr val="FF0000"/>
                </a:solidFill>
              </a:rPr>
              <a:t>Запрещается: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Украшать елку свечами, ватой, игрушками из бумаги и целлулоида;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Одевать маскарадные костюмы из марли, ваты, бумаги и картона;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Применять свечи и хлопушки, устраивать фейерверки и другие световые пожароопасные эффекты, которые могут привести к пожару;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Оставлять без присмотра детей во время новогодних мероприятий.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Категорически запрещается пользоваться пиротехническими изделиями!</a:t>
            </a:r>
          </a:p>
          <a:p>
            <a:pPr algn="just">
              <a:buFont typeface="Wingdings" pitchFamily="2" charset="2"/>
              <a:buChar char="Ø"/>
            </a:pPr>
            <a:r>
              <a:rPr lang="ru-RU" sz="8000" dirty="0" smtClean="0"/>
              <a:t>Выполняйте эти элементарные правила пожарной безопасности и строго контролируйте поведение детей в дни зимних каникул!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Напоминаем, что в случае возникновения пожара в службу спасения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можно позвонить по телефону: 112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Правила пожарной безопасности и обращения с электроприборами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43362" cy="4757757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900" dirty="0" smtClean="0">
                <a:solidFill>
                  <a:srgbClr val="FF0000"/>
                </a:solidFill>
              </a:rPr>
              <a:t>Запрещается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/>
              <a:t>1</a:t>
            </a:r>
            <a:r>
              <a:rPr lang="ru-RU" sz="3400" dirty="0" smtClean="0"/>
              <a:t>. Бросать горящие спички в помещениях.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2. Небрежно, беспечно обращаться с огнём.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3. Выбрасывать горящую золу вблизи строений.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4. Оставлять открытыми двери печей, каминов.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5. Включать в одну розетку большое количество приборов потребителей тока.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6. Использовать неисправную аппаратуру и приборы.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7. Пользоваться повреждёнными розетками. Пользоваться электрическими утюгами, плитками, чайниками без подставок из несгораемых материалов.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8. Пользоваться электрошнурами и проводами с нарушенной изоляцией.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9. Оставлять без присмотра топящиеся печи.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10. Самим чинить и разбирать электроприборы.</a:t>
            </a:r>
          </a:p>
          <a:p>
            <a:pPr>
              <a:buNone/>
            </a:pPr>
            <a:endParaRPr lang="ru-RU" sz="29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488315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Разрешается</a:t>
            </a:r>
            <a:r>
              <a:rPr lang="ru-RU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1. Защищать дом от пожара.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2. В случае возникновения пожара вызвать пожарную охрану.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3. Использовать все имеющиеся средства для тушения пожара.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4. Подавать сигналы тревоги.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5. Встречать пожарных и сообщать им об очаге пожара.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6. Знать план эвакуации на случай пожара.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7. Кричать и звать на помощь взрослых.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8. Двигаться ползком или пригнувшись, если помещение сильно задымлено.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9. Вынести из горящего помещения людей, детей.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/>
              <a:t>10. Набросить покрывало на пострадавшего.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endParaRPr lang="ru-RU" sz="3400" dirty="0" smtClean="0"/>
          </a:p>
          <a:p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Инструктаж для родителей: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«О запрещении использования детьми пиротехнических средств»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43914" cy="450059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Сохранение жизни и здоровья детей – главная обязанность нас взрослых. С началом зимних каникул, наших детей подстерегает повышенная опасность на дорогах, у водоёмов, на игровых площадках, во дворах. Этому способствует погода, любопытство детей, наличие свободного времени, а главное отсутствие зачастую должного контроля со стороны взрослых. В первую очередь, решите проблему свободного времени вашего ребёнка. Постоянно будьте в курсе, где и с кем ваш ребёнок и пусть он всегда знает, где вы. Контролируйте место пребывания вашего ребёнка.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Ежегодно, в новогодние праздники получают тяжкие увечья дети и взрослые, люди из-за бесконтрольного использования различных пиротехнических изделий: это петарды, хлопушки, фейерверки и другое.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Пик происшествий, связанных с петардами и салютами, приходится на новогоднюю ночь и в период проведения массовых новогодних мероприятий, а также одиночные игры детей без присмотра взрослых.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Основная часть фейерверков – 75% – завозится в страну из-за рубежа, из Китая. При этом большая часть пиротехнических устройств не отвечают требованиям безопасности. Не приобретайте пиротехнику «с рук». Это может обернуться пожаром, ожогом или увечьем!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Современная пиротехника вызывает большой интерес у детей и подростков. Многие дети самостоятельно покупают петарды в магазинах и бесконтрольно используют её.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Уважаемые родители, проводите разъяснительные беседы со своими детьми о запрещении самостоятельных покупок пиротехники и её использования без контроля взрослых.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Детям до 18 лет пользоваться петардами, фейерверками, хлопушками строго запрещено!</a:t>
            </a:r>
          </a:p>
          <a:p>
            <a:pPr>
              <a:buNone/>
            </a:pPr>
            <a:endParaRPr lang="ru-RU" sz="105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Правила безопасности при использовании пиротехники взрослыми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2922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используйте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Перед использованием пиротехники внимательно ознакомьтесь с инструкцией.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Нельзя устраивать салюты ближе 20 метров от жилых помещений и легковоспламеняющихся предметов, под навесами и кронами деревьев.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Нельзя носить петарды в карманах и держать фитиль во время поджигания около лица.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Запрещается курить рядом с пиротехническим изделием.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применять салюты при сильном ветре.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направлять пиротехнические средства на людей и животных.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подходить ближе 15 метров к зажженным салютам и фейерверкам.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Поджигать фитиль нужно на расстоянии вытянутой руки.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Петарды должны применяться только лицами, достигшими 18лет.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оставлять без внимания детей, не давать им в руки пиротехнику.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использовать пиротехнику с истекшим сроком годности или дефектами.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Не разбирать пиротехнические изделия.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Уважаемые родители! Лучшее правило безопасности в современном мире – не допускать, не рисковать!</a:t>
            </a:r>
          </a:p>
          <a:p>
            <a:pPr>
              <a:buNone/>
            </a:pP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1315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Важно знать  и важно помнить!! «Новый год у ворот. Безопасность»</vt:lpstr>
      <vt:lpstr> Уважаемые родители! </vt:lpstr>
      <vt:lpstr>Расскажите детям</vt:lpstr>
      <vt:lpstr> Важно, чтобы родители были примером для детей в соблюдении правил дорожного движения: </vt:lpstr>
      <vt:lpstr> Побеседуйте с детьми </vt:lpstr>
      <vt:lpstr> Чтобы новогодние праздники не омрачились бедой, запомните эти простые правила: </vt:lpstr>
      <vt:lpstr> Правила пожарной безопасности и обращения с электроприборами </vt:lpstr>
      <vt:lpstr>   Инструктаж для родителей: «О запрещении использования детьми пиротехнических средств»   </vt:lpstr>
      <vt:lpstr> Правила безопасности при использовании пиротехники взрослыми </vt:lpstr>
      <vt:lpstr> Правила продажи и использования пиротехнических изделий </vt:lpstr>
      <vt:lpstr> Существует пять классов опасности пиротехнических изделий: </vt:lpstr>
      <vt:lpstr>Каникулы </vt:lpstr>
      <vt:lpstr>Чем занять ребенка?</vt:lpstr>
      <vt:lpstr>Волшебные банки </vt:lpstr>
      <vt:lpstr> Рисование по стеклу </vt:lpstr>
      <vt:lpstr>Уважаемые родители!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Marat</dc:creator>
  <cp:lastModifiedBy>ОЛЬГА К</cp:lastModifiedBy>
  <cp:revision>15</cp:revision>
  <dcterms:created xsi:type="dcterms:W3CDTF">2020-12-18T09:22:50Z</dcterms:created>
  <dcterms:modified xsi:type="dcterms:W3CDTF">2021-12-09T11:04:06Z</dcterms:modified>
</cp:coreProperties>
</file>