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2FCC-80F2-4392-B855-E6E25376B0E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6803-77B0-4BDE-8959-F26901827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2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7" cy="711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</dc:creator>
  <cp:lastModifiedBy>ОЛЬГА К</cp:lastModifiedBy>
  <cp:revision>1</cp:revision>
  <dcterms:created xsi:type="dcterms:W3CDTF">2021-12-09T11:50:21Z</dcterms:created>
  <dcterms:modified xsi:type="dcterms:W3CDTF">2021-12-09T12:00:03Z</dcterms:modified>
</cp:coreProperties>
</file>