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76" r:id="rId30"/>
    <p:sldId id="270" r:id="rId31"/>
    <p:sldId id="271" r:id="rId32"/>
    <p:sldId id="272" r:id="rId33"/>
    <p:sldId id="273" r:id="rId34"/>
    <p:sldId id="274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9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2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5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7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828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77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857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348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282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0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781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5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09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79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022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4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871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534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5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16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7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555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821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344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96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651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27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385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41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5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16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7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55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821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344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2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18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27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385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4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639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0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9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224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71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984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587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38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388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383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0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851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1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058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97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065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691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31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171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1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57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6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7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2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76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484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60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867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066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26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32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6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43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7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7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3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8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4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5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4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5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21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7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3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64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38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21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47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5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41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1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3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5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98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4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34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32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54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3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3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9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2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26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2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9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0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10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19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67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6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1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666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35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23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28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01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6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26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93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44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64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96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6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2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888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9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2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41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5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82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779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857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221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3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3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6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6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1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4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2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1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2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31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97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9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6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3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89.xml"/><Relationship Id="rId5" Type="http://schemas.openxmlformats.org/officeDocument/2006/relationships/slide" Target="slide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2.png"/><Relationship Id="rId5" Type="http://schemas.openxmlformats.org/officeDocument/2006/relationships/image" Target="http://upload.wikimedia.org/math/2/9/d/29d45c30a789e5bd5cfaa9cc969bcffa.png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6000" b="1" dirty="0">
                <a:ln>
                  <a:prstDash val="solid"/>
                </a:ln>
                <a:solidFill>
                  <a:srgbClr val="CC99FF"/>
                </a:solidFill>
                <a:effectLst>
                  <a:outerShdw blurRad="88000" dist="50800" dir="5040000" algn="tl">
                    <a:srgbClr val="DADADA">
                      <a:tint val="80000"/>
                      <a:satMod val="250000"/>
                      <a:alpha val="4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Зачем нужна </a:t>
            </a:r>
            <a:br>
              <a:rPr lang="ru-RU" sz="6000" b="1" dirty="0">
                <a:ln>
                  <a:prstDash val="solid"/>
                </a:ln>
                <a:solidFill>
                  <a:srgbClr val="CC99FF"/>
                </a:solidFill>
                <a:effectLst>
                  <a:outerShdw blurRad="88000" dist="50800" dir="5040000" algn="tl">
                    <a:srgbClr val="DADADA">
                      <a:tint val="80000"/>
                      <a:satMod val="250000"/>
                      <a:alpha val="4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6000" b="1" dirty="0">
                <a:ln>
                  <a:prstDash val="solid"/>
                </a:ln>
                <a:solidFill>
                  <a:srgbClr val="CC99FF"/>
                </a:solidFill>
                <a:effectLst>
                  <a:outerShdw blurRad="88000" dist="50800" dir="5040000" algn="tl">
                    <a:srgbClr val="DADADA">
                      <a:tint val="80000"/>
                      <a:satMod val="250000"/>
                      <a:alpha val="4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тригонометрия?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24531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Руководитель - Новикова Любовь Анатольевна, учитель математики МАОУ СОШ №19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7544" y="278039"/>
            <a:ext cx="2592388" cy="2808288"/>
          </a:xfrm>
          <a:prstGeom prst="bevel">
            <a:avLst>
              <a:gd name="adj" fmla="val 5194"/>
            </a:avLst>
          </a:prstGeom>
          <a:gradFill rotWithShape="1">
            <a:gsLst>
              <a:gs pos="0">
                <a:srgbClr val="FFCC66"/>
              </a:gs>
              <a:gs pos="100000">
                <a:srgbClr val="FFE9BE"/>
              </a:gs>
            </a:gsLst>
            <a:lin ang="5400000" scaled="1"/>
          </a:gradFill>
          <a:ln w="28575">
            <a:solidFill>
              <a:srgbClr val="9B6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9" y="422502"/>
            <a:ext cx="23193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 descr="WB02198_"/>
          <p:cNvSpPr>
            <a:spLocks noChangeArrowheads="1"/>
          </p:cNvSpPr>
          <p:nvPr/>
        </p:nvSpPr>
        <p:spPr bwMode="auto">
          <a:xfrm>
            <a:off x="4267200" y="762000"/>
            <a:ext cx="3657600" cy="205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В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XIX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 веке продолжил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развитие теории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 тригонометрических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функций.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341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Н.И.Лобачевский</a:t>
            </a:r>
            <a:endParaRPr lang="ru-RU" sz="3600" kern="10" dirty="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86200"/>
            <a:ext cx="8804275" cy="3043238"/>
            <a:chOff x="144" y="2448"/>
            <a:chExt cx="5546" cy="1917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44" y="2448"/>
              <a:ext cx="5546" cy="172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85" y="2523"/>
              <a:ext cx="4655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« Геометрические рассмотрения,- пишет 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Н.И. Лобачевский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,- необходимы до тех пор в начале тригонометрии, покуда они не послужат к открытию отличительного свойства тригонометрических функций… Отсюда делается тригонометрия совершенно независимой от геометрии и имеет все достоинства анализа».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5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sng" strike="noStrike" kern="0" cap="none" spc="0" normalizeH="0" baseline="0" noProof="0" dirty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Где применяется тригонометрия ?</a:t>
            </a:r>
            <a:endParaRPr kumimoji="0" lang="ru-RU" sz="4400" b="0" i="1" u="sng" strike="noStrike" kern="0" cap="none" spc="0" normalizeH="0" baseline="0" noProof="0" dirty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504" y="1600201"/>
            <a:ext cx="8822184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174625" marR="0" lvl="0" indent="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Тригонометрические вычисления применяются практически во всех сферах жизнедеятельности людей. Следует отметить применение в таких областях как: физика, природа, биология, музыка, медицина и многие другие.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770793" y="4365104"/>
            <a:ext cx="29083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8"/>
          <p:cNvSpPr txBox="1">
            <a:spLocks/>
          </p:cNvSpPr>
          <p:nvPr/>
        </p:nvSpPr>
        <p:spPr bwMode="auto">
          <a:xfrm>
            <a:off x="0" y="1000125"/>
            <a:ext cx="8929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93663" marR="0" lvl="0" indent="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 окружающем нас мире приходится сталкиваться  с периодическими процессами, которые повторяются через одинаковые промежутки времени. Эти процессы называются колебательными. Колебательные явления различной физической природы подчиняются общим закономерностям и описываются одинаковыми уравнениями. Существуют разные </a:t>
            </a:r>
            <a:r>
              <a:rPr kumimoji="0" lang="ru-RU" sz="24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виды колебательных явлений, например: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32385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Тригонометрия в физике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Управляющая кнопка: справка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045" y="4579976"/>
            <a:ext cx="500063" cy="428625"/>
          </a:xfrm>
          <a:prstGeom prst="actionButtonHelp">
            <a:avLst/>
          </a:prstGeom>
          <a:solidFill>
            <a:srgbClr val="66CC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13" descr="200px-Simple_harmonic_motion_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82308"/>
            <a:ext cx="24479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Damped_spr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15299"/>
            <a:ext cx="1047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справка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22407" y="4397288"/>
            <a:ext cx="500062" cy="428625"/>
          </a:xfrm>
          <a:prstGeom prst="actionButtonHelp">
            <a:avLst/>
          </a:prstGeom>
          <a:solidFill>
            <a:srgbClr val="66CC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40406" y="5774193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Гармонические колебания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43438" y="6215063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Механические колебания</a:t>
            </a:r>
          </a:p>
        </p:txBody>
      </p:sp>
    </p:spTree>
    <p:extLst>
      <p:ext uri="{BB962C8B-B14F-4D97-AF65-F5344CB8AC3E}">
        <p14:creationId xmlns:p14="http://schemas.microsoft.com/office/powerpoint/2010/main" val="32902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85938" y="285750"/>
            <a:ext cx="560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66CCFF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Гармонические колебания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1196975"/>
            <a:ext cx="439261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Гармоническое колебание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— явление периодического изменения какой-либо величины, при котором зависимость от аргумента имеет характер функции синуса или косинуса. Например, гармонически колеблется величина, изменяющаяся во времени следующим образом: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или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Где х — значение изменяющейся величины, t — время, А — амплитуда колебаний, ω — циклическая частота колебаний, 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— полная фаза колебаний,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— начальная фаза колебаний.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Обобщенное гармоническое колебание в дифференциальном виде x’’ + ω²x = 0.</a:t>
            </a:r>
          </a:p>
        </p:txBody>
      </p:sp>
      <p:pic>
        <p:nvPicPr>
          <p:cNvPr id="7" name="Picture 12" descr="сметанин11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14438"/>
            <a:ext cx="259238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238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7860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x(t) = A \sin (\omega t + \varphi)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13075"/>
            <a:ext cx="1638300" cy="20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x(t) = A \cos (\omega t + \varphi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3274"/>
            <a:ext cx="1657350" cy="20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(\omega t + \varphi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437063"/>
            <a:ext cx="657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503238" cy="431800"/>
          </a:xfrm>
          <a:prstGeom prst="actionButtonBackPrevious">
            <a:avLst/>
          </a:prstGeom>
          <a:solidFill>
            <a:srgbClr val="9B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02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3200" b="1" i="1" kern="0" smtClean="0">
                <a:solidFill>
                  <a:srgbClr val="66CCFF">
                    <a:lumMod val="20000"/>
                    <a:lumOff val="80000"/>
                  </a:srgbClr>
                </a:solidFill>
                <a:latin typeface="Arial"/>
                <a:cs typeface="Arial"/>
              </a:rPr>
              <a:t>Механические колебания</a:t>
            </a:r>
            <a:endParaRPr lang="ru-RU" sz="3200" b="1" i="1" kern="0" dirty="0">
              <a:solidFill>
                <a:srgbClr val="66CCFF">
                  <a:lumMod val="20000"/>
                  <a:lumOff val="8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 bwMode="auto">
          <a:xfrm>
            <a:off x="500063" y="1214438"/>
            <a:ext cx="79724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Clr>
                <a:srgbClr val="0099CC"/>
              </a:buClr>
              <a:buFont typeface="Wingdings" pitchFamily="2" charset="2"/>
              <a:buNone/>
              <a:defRPr/>
            </a:pPr>
            <a:r>
              <a:rPr lang="ru-RU" sz="2400" b="1" i="1" u="sng" kern="0" smtClean="0">
                <a:solidFill>
                  <a:srgbClr val="FFFFFF"/>
                </a:solidFill>
                <a:latin typeface="Arial"/>
                <a:cs typeface="Arial"/>
              </a:rPr>
              <a:t>Механическими колебаниями </a:t>
            </a:r>
            <a:r>
              <a:rPr lang="ru-RU" sz="2400" kern="0" smtClean="0">
                <a:solidFill>
                  <a:srgbClr val="FFFFFF"/>
                </a:solidFill>
                <a:latin typeface="Arial"/>
                <a:cs typeface="Arial"/>
              </a:rPr>
              <a:t>называют движения тел, повторяющиеся точно через одинаковые промежутки времени. Графическое изображение этой функции дает наглядное представление о протекании колебательного процесса во времени.</a:t>
            </a:r>
            <a:endParaRPr lang="ru-RU" sz="2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4"/>
            <a:ext cx="411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 bwMode="auto">
          <a:xfrm>
            <a:off x="4643438" y="3500438"/>
            <a:ext cx="4038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363538">
              <a:buClr>
                <a:srgbClr val="0099CC"/>
              </a:buClr>
              <a:buFont typeface="Wingdings" pitchFamily="2" charset="2"/>
              <a:buNone/>
              <a:defRPr/>
            </a:pPr>
            <a:r>
              <a:rPr lang="ru-RU" sz="2400" kern="0" smtClean="0">
                <a:solidFill>
                  <a:srgbClr val="FFFFFF"/>
                </a:solidFill>
                <a:latin typeface="Arial"/>
                <a:cs typeface="Arial"/>
              </a:rPr>
              <a:t>Примерами простых механических колебательных систем могут служить груз на пружине или математический маятник.</a:t>
            </a:r>
            <a:endParaRPr lang="ru-RU" sz="2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6072230" cy="117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Тригонометрия</a:t>
            </a: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FFFFFF"/>
                  </a:outerShdw>
                </a:effectLst>
                <a:uLnTx/>
                <a:uFillTx/>
                <a:latin typeface="Arial"/>
                <a:cs typeface="Arial"/>
              </a:rPr>
              <a:t>в природе</a:t>
            </a:r>
          </a:p>
        </p:txBody>
      </p:sp>
      <p:sp>
        <p:nvSpPr>
          <p:cNvPr id="4" name="Вертикальный свиток 3"/>
          <p:cNvSpPr/>
          <p:nvPr/>
        </p:nvSpPr>
        <p:spPr bwMode="auto">
          <a:xfrm>
            <a:off x="323850" y="1484313"/>
            <a:ext cx="6176963" cy="4775200"/>
          </a:xfrm>
          <a:prstGeom prst="verticalScroll">
            <a:avLst/>
          </a:prstGeom>
          <a:solidFill>
            <a:srgbClr val="9B69FF">
              <a:lumMod val="60000"/>
              <a:lumOff val="4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069975" y="2065338"/>
            <a:ext cx="475138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marR="0" lvl="0" indent="276225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В процессе работы над учебным проектом «Зачем нужна тригонометрия» нас заинтересовал вопрос 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«Почему мы иногда видим то, чего нет на самом деле?»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. Для исследования были предложены следующие вопросы: «Как возникает радуга?», «Что такое оптические иллюзии?» ,«Как тригонометрия может помочь найти ответы на эти вопросы?». </a:t>
            </a:r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20272" y="2571750"/>
            <a:ext cx="576262" cy="719138"/>
          </a:xfrm>
          <a:prstGeom prst="actionButtonHelp">
            <a:avLst/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CC99FF"/>
              </a:solidFill>
              <a:effectLst/>
              <a:uLnTx/>
              <a:uFillTx/>
            </a:endParaRPr>
          </a:p>
        </p:txBody>
      </p:sp>
      <p:pic>
        <p:nvPicPr>
          <p:cNvPr id="7" name="Picture 15" descr="professor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878490"/>
            <a:ext cx="1946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Оптические иллюзии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Управляющая кнопка: сведения 2">
            <a:hlinkClick r:id="" action="ppaction://hlinkshowjump?jump=nextslide" highlightClick="1"/>
          </p:cNvPr>
          <p:cNvSpPr/>
          <p:nvPr/>
        </p:nvSpPr>
        <p:spPr bwMode="auto">
          <a:xfrm>
            <a:off x="8221847" y="569912"/>
            <a:ext cx="357187" cy="428625"/>
          </a:xfrm>
          <a:prstGeom prst="actionButtonInformation">
            <a:avLst/>
          </a:prstGeom>
          <a:solidFill>
            <a:srgbClr val="8A5CE7">
              <a:lumMod val="75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331913" y="1052513"/>
            <a:ext cx="2119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искусственные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flipH="1">
            <a:off x="5643563" y="1000125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естественные</a:t>
            </a:r>
          </a:p>
        </p:txBody>
      </p:sp>
      <p:pic>
        <p:nvPicPr>
          <p:cNvPr id="6" name="Picture 14" descr="0_77ea_a2b25ee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7" y="1440384"/>
            <a:ext cx="34559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:\тригонометрия\Новая папка\_oboi-na.ru_nature_0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4559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35067" y="384175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смешанные</a:t>
            </a:r>
          </a:p>
        </p:txBody>
      </p:sp>
      <p:pic>
        <p:nvPicPr>
          <p:cNvPr id="9" name="Picture 12" descr="F:\тригонометрия\Новая папка\circleofspiral-v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9" y="43037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04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C0C0C0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Теория радуги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5" descr="180px-Prism_rainbow_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2" y="188640"/>
            <a:ext cx="40386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56259"/>
            <a:ext cx="21653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175" y="3830885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180975" marR="0" lvl="0" indent="1809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Впервые теория радуги была дана в 1637 году Рене Декартом. Он объяснил радугу, как явление, связанное с отражением и преломлением света в дождевых каплях. 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53000" y="2743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ahoma" pitchFamily="34" charset="0"/>
              </a:rPr>
              <a:t>Радуга возникает из-за того, что солнечный свет испытывает преломление в капельках воды, взвешенных в воздухе по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 pitchFamily="34" charset="0"/>
              </a:rPr>
              <a:t>закону преломления: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 pitchFamily="34" charset="0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32363" y="4724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sin </a:t>
            </a:r>
            <a:r>
              <a:rPr lang="el-GR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α</a:t>
            </a:r>
            <a:r>
              <a:rPr lang="en-US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/ sin </a:t>
            </a:r>
            <a:r>
              <a:rPr lang="el-GR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β</a:t>
            </a:r>
            <a:r>
              <a:rPr lang="en-US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= n</a:t>
            </a:r>
            <a:r>
              <a:rPr lang="en-US" sz="2400" b="1" i="1" baseline="-25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en-US" sz="24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/ n</a:t>
            </a:r>
            <a:r>
              <a:rPr lang="en-US" sz="2400" b="1" i="1" baseline="-2500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endParaRPr lang="ru-RU" sz="2400" b="1" i="1" baseline="-25000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99992" y="5301208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где n</a:t>
            </a:r>
            <a:r>
              <a:rPr lang="ru-RU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=1, n</a:t>
            </a:r>
            <a:r>
              <a:rPr lang="ru-RU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≈1,33 – соответственно показатели преломления воздуха и воды, α – угол падения, а β – угол преломления света.</a:t>
            </a:r>
            <a:r>
              <a:rPr lang="ru-RU" dirty="0"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500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1990" dir="618291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Схема образования радуги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3" descr="320px-Rainbow_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1124744"/>
            <a:ext cx="46434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32807" y="620688"/>
            <a:ext cx="39243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Сферическая капля 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 Внутреннее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отражение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 Первичная радуга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 Преломление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 Вторичная радуга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 Входящий луч света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Ход лучей при формировании первичной радуги                                             </a:t>
            </a: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Ход лучей при  формировании вторичной радуги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Times New Roman" pitchFamily="18" charset="0"/>
              </a:rPr>
              <a:t>Наблюдатель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10-12. Область формирования радуги.</a:t>
            </a:r>
          </a:p>
        </p:txBody>
      </p:sp>
    </p:spTree>
    <p:extLst>
      <p:ext uri="{BB962C8B-B14F-4D97-AF65-F5344CB8AC3E}">
        <p14:creationId xmlns:p14="http://schemas.microsoft.com/office/powerpoint/2010/main" val="820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31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ru-RU" sz="3600" b="1" i="1" u="none" strike="noStrike" kern="0" cap="none" spc="0" normalizeH="0" baseline="0" noProof="0" smtClean="0">
                <a:ln>
                  <a:noFill/>
                </a:ln>
                <a:solidFill>
                  <a:srgbClr val="6666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Тригонометрия в живой природе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6666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88" y="1571625"/>
            <a:ext cx="84359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73050" indent="-2730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 b="1" dirty="0">
                <a:latin typeface="Century Schoolbook" pitchFamily="18" charset="0"/>
              </a:rPr>
              <a:t>Американские ученые утверждают, что мозг оценивает расстояние до объектов, измеряя угол между плоскостью земли и плоскостью зрения.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 b="1" dirty="0">
                <a:latin typeface="Century Schoolbook" pitchFamily="18" charset="0"/>
              </a:rPr>
              <a:t>Также в биологии используется такое понятие как синус сонный, синус каротидный и венозный или пещеристый синус.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1425"/>
              </a:spcAft>
            </a:pPr>
            <a:endParaRPr lang="ru-RU" sz="24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1" y="980181"/>
            <a:ext cx="81518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1293" y="2416205"/>
            <a:ext cx="2925762" cy="3065462"/>
            <a:chOff x="3888" y="248"/>
            <a:chExt cx="1416" cy="1039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995" y="248"/>
              <a:ext cx="1268" cy="976"/>
            </a:xfrm>
            <a:custGeom>
              <a:avLst/>
              <a:gdLst>
                <a:gd name="T0" fmla="*/ 0 w 2537"/>
                <a:gd name="T1" fmla="*/ 0 h 2929"/>
                <a:gd name="T2" fmla="*/ 0 w 2537"/>
                <a:gd name="T3" fmla="*/ 0 h 2929"/>
                <a:gd name="T4" fmla="*/ 0 w 2537"/>
                <a:gd name="T5" fmla="*/ 0 h 2929"/>
                <a:gd name="T6" fmla="*/ 0 w 2537"/>
                <a:gd name="T7" fmla="*/ 0 h 2929"/>
                <a:gd name="T8" fmla="*/ 0 w 2537"/>
                <a:gd name="T9" fmla="*/ 0 h 2929"/>
                <a:gd name="T10" fmla="*/ 0 w 2537"/>
                <a:gd name="T11" fmla="*/ 0 h 2929"/>
                <a:gd name="T12" fmla="*/ 0 w 2537"/>
                <a:gd name="T13" fmla="*/ 0 h 2929"/>
                <a:gd name="T14" fmla="*/ 0 w 2537"/>
                <a:gd name="T15" fmla="*/ 0 h 2929"/>
                <a:gd name="T16" fmla="*/ 0 w 2537"/>
                <a:gd name="T17" fmla="*/ 0 h 2929"/>
                <a:gd name="T18" fmla="*/ 0 w 2537"/>
                <a:gd name="T19" fmla="*/ 0 h 2929"/>
                <a:gd name="T20" fmla="*/ 0 w 2537"/>
                <a:gd name="T21" fmla="*/ 0 h 2929"/>
                <a:gd name="T22" fmla="*/ 0 w 2537"/>
                <a:gd name="T23" fmla="*/ 0 h 2929"/>
                <a:gd name="T24" fmla="*/ 0 w 2537"/>
                <a:gd name="T25" fmla="*/ 0 h 2929"/>
                <a:gd name="T26" fmla="*/ 0 w 2537"/>
                <a:gd name="T27" fmla="*/ 0 h 2929"/>
                <a:gd name="T28" fmla="*/ 0 w 2537"/>
                <a:gd name="T29" fmla="*/ 0 h 2929"/>
                <a:gd name="T30" fmla="*/ 0 w 2537"/>
                <a:gd name="T31" fmla="*/ 0 h 2929"/>
                <a:gd name="T32" fmla="*/ 0 w 2537"/>
                <a:gd name="T33" fmla="*/ 0 h 2929"/>
                <a:gd name="T34" fmla="*/ 0 w 2537"/>
                <a:gd name="T35" fmla="*/ 0 h 2929"/>
                <a:gd name="T36" fmla="*/ 0 w 2537"/>
                <a:gd name="T37" fmla="*/ 0 h 2929"/>
                <a:gd name="T38" fmla="*/ 0 w 2537"/>
                <a:gd name="T39" fmla="*/ 0 h 2929"/>
                <a:gd name="T40" fmla="*/ 0 w 2537"/>
                <a:gd name="T41" fmla="*/ 0 h 2929"/>
                <a:gd name="T42" fmla="*/ 0 w 2537"/>
                <a:gd name="T43" fmla="*/ 0 h 2929"/>
                <a:gd name="T44" fmla="*/ 0 w 2537"/>
                <a:gd name="T45" fmla="*/ 0 h 2929"/>
                <a:gd name="T46" fmla="*/ 0 w 2537"/>
                <a:gd name="T47" fmla="*/ 0 h 2929"/>
                <a:gd name="T48" fmla="*/ 0 w 2537"/>
                <a:gd name="T49" fmla="*/ 0 h 2929"/>
                <a:gd name="T50" fmla="*/ 0 w 2537"/>
                <a:gd name="T51" fmla="*/ 0 h 2929"/>
                <a:gd name="T52" fmla="*/ 0 w 2537"/>
                <a:gd name="T53" fmla="*/ 0 h 2929"/>
                <a:gd name="T54" fmla="*/ 0 w 2537"/>
                <a:gd name="T55" fmla="*/ 0 h 2929"/>
                <a:gd name="T56" fmla="*/ 0 w 2537"/>
                <a:gd name="T57" fmla="*/ 0 h 2929"/>
                <a:gd name="T58" fmla="*/ 0 w 2537"/>
                <a:gd name="T59" fmla="*/ 0 h 2929"/>
                <a:gd name="T60" fmla="*/ 0 w 2537"/>
                <a:gd name="T61" fmla="*/ 0 h 2929"/>
                <a:gd name="T62" fmla="*/ 0 w 2537"/>
                <a:gd name="T63" fmla="*/ 0 h 2929"/>
                <a:gd name="T64" fmla="*/ 0 w 2537"/>
                <a:gd name="T65" fmla="*/ 0 h 2929"/>
                <a:gd name="T66" fmla="*/ 0 w 2537"/>
                <a:gd name="T67" fmla="*/ 0 h 2929"/>
                <a:gd name="T68" fmla="*/ 0 w 2537"/>
                <a:gd name="T69" fmla="*/ 0 h 2929"/>
                <a:gd name="T70" fmla="*/ 0 w 2537"/>
                <a:gd name="T71" fmla="*/ 0 h 2929"/>
                <a:gd name="T72" fmla="*/ 0 w 2537"/>
                <a:gd name="T73" fmla="*/ 0 h 2929"/>
                <a:gd name="T74" fmla="*/ 0 w 2537"/>
                <a:gd name="T75" fmla="*/ 0 h 2929"/>
                <a:gd name="T76" fmla="*/ 0 w 2537"/>
                <a:gd name="T77" fmla="*/ 0 h 2929"/>
                <a:gd name="T78" fmla="*/ 0 w 2537"/>
                <a:gd name="T79" fmla="*/ 0 h 2929"/>
                <a:gd name="T80" fmla="*/ 0 w 2537"/>
                <a:gd name="T81" fmla="*/ 0 h 2929"/>
                <a:gd name="T82" fmla="*/ 0 w 2537"/>
                <a:gd name="T83" fmla="*/ 0 h 2929"/>
                <a:gd name="T84" fmla="*/ 0 w 2537"/>
                <a:gd name="T85" fmla="*/ 0 h 2929"/>
                <a:gd name="T86" fmla="*/ 0 w 2537"/>
                <a:gd name="T87" fmla="*/ 0 h 2929"/>
                <a:gd name="T88" fmla="*/ 0 w 2537"/>
                <a:gd name="T89" fmla="*/ 0 h 2929"/>
                <a:gd name="T90" fmla="*/ 0 w 2537"/>
                <a:gd name="T91" fmla="*/ 0 h 29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37"/>
                <a:gd name="T139" fmla="*/ 0 h 2929"/>
                <a:gd name="T140" fmla="*/ 2537 w 2537"/>
                <a:gd name="T141" fmla="*/ 2929 h 29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37" h="2929">
                  <a:moveTo>
                    <a:pt x="1681" y="2872"/>
                  </a:moveTo>
                  <a:lnTo>
                    <a:pt x="1801" y="2823"/>
                  </a:lnTo>
                  <a:lnTo>
                    <a:pt x="1859" y="2792"/>
                  </a:lnTo>
                  <a:lnTo>
                    <a:pt x="1915" y="2759"/>
                  </a:lnTo>
                  <a:lnTo>
                    <a:pt x="1968" y="2723"/>
                  </a:lnTo>
                  <a:lnTo>
                    <a:pt x="2020" y="2683"/>
                  </a:lnTo>
                  <a:lnTo>
                    <a:pt x="2069" y="2642"/>
                  </a:lnTo>
                  <a:lnTo>
                    <a:pt x="2116" y="2598"/>
                  </a:lnTo>
                  <a:lnTo>
                    <a:pt x="2161" y="2552"/>
                  </a:lnTo>
                  <a:lnTo>
                    <a:pt x="2204" y="2503"/>
                  </a:lnTo>
                  <a:lnTo>
                    <a:pt x="2245" y="2452"/>
                  </a:lnTo>
                  <a:lnTo>
                    <a:pt x="2281" y="2397"/>
                  </a:lnTo>
                  <a:lnTo>
                    <a:pt x="2318" y="2342"/>
                  </a:lnTo>
                  <a:lnTo>
                    <a:pt x="2351" y="2284"/>
                  </a:lnTo>
                  <a:lnTo>
                    <a:pt x="2381" y="2225"/>
                  </a:lnTo>
                  <a:lnTo>
                    <a:pt x="2410" y="2162"/>
                  </a:lnTo>
                  <a:lnTo>
                    <a:pt x="2458" y="2036"/>
                  </a:lnTo>
                  <a:lnTo>
                    <a:pt x="2496" y="1903"/>
                  </a:lnTo>
                  <a:lnTo>
                    <a:pt x="2537" y="1625"/>
                  </a:lnTo>
                  <a:lnTo>
                    <a:pt x="2529" y="1337"/>
                  </a:lnTo>
                  <a:lnTo>
                    <a:pt x="2507" y="1191"/>
                  </a:lnTo>
                  <a:lnTo>
                    <a:pt x="2471" y="1045"/>
                  </a:lnTo>
                  <a:lnTo>
                    <a:pt x="2448" y="973"/>
                  </a:lnTo>
                  <a:lnTo>
                    <a:pt x="2423" y="903"/>
                  </a:lnTo>
                  <a:lnTo>
                    <a:pt x="2394" y="835"/>
                  </a:lnTo>
                  <a:lnTo>
                    <a:pt x="2363" y="769"/>
                  </a:lnTo>
                  <a:lnTo>
                    <a:pt x="2329" y="707"/>
                  </a:lnTo>
                  <a:lnTo>
                    <a:pt x="2294" y="645"/>
                  </a:lnTo>
                  <a:lnTo>
                    <a:pt x="2256" y="587"/>
                  </a:lnTo>
                  <a:lnTo>
                    <a:pt x="2215" y="531"/>
                  </a:lnTo>
                  <a:lnTo>
                    <a:pt x="2174" y="477"/>
                  </a:lnTo>
                  <a:lnTo>
                    <a:pt x="2130" y="425"/>
                  </a:lnTo>
                  <a:lnTo>
                    <a:pt x="2083" y="377"/>
                  </a:lnTo>
                  <a:lnTo>
                    <a:pt x="2035" y="330"/>
                  </a:lnTo>
                  <a:lnTo>
                    <a:pt x="1985" y="287"/>
                  </a:lnTo>
                  <a:lnTo>
                    <a:pt x="1934" y="246"/>
                  </a:lnTo>
                  <a:lnTo>
                    <a:pt x="1882" y="209"/>
                  </a:lnTo>
                  <a:lnTo>
                    <a:pt x="1826" y="173"/>
                  </a:lnTo>
                  <a:lnTo>
                    <a:pt x="1772" y="141"/>
                  </a:lnTo>
                  <a:lnTo>
                    <a:pt x="1715" y="112"/>
                  </a:lnTo>
                  <a:lnTo>
                    <a:pt x="1657" y="86"/>
                  </a:lnTo>
                  <a:lnTo>
                    <a:pt x="1599" y="62"/>
                  </a:lnTo>
                  <a:lnTo>
                    <a:pt x="1479" y="28"/>
                  </a:lnTo>
                  <a:lnTo>
                    <a:pt x="1356" y="5"/>
                  </a:lnTo>
                  <a:lnTo>
                    <a:pt x="1107" y="0"/>
                  </a:lnTo>
                  <a:lnTo>
                    <a:pt x="855" y="57"/>
                  </a:lnTo>
                  <a:lnTo>
                    <a:pt x="735" y="107"/>
                  </a:lnTo>
                  <a:lnTo>
                    <a:pt x="678" y="137"/>
                  </a:lnTo>
                  <a:lnTo>
                    <a:pt x="623" y="170"/>
                  </a:lnTo>
                  <a:lnTo>
                    <a:pt x="568" y="206"/>
                  </a:lnTo>
                  <a:lnTo>
                    <a:pt x="517" y="246"/>
                  </a:lnTo>
                  <a:lnTo>
                    <a:pt x="467" y="286"/>
                  </a:lnTo>
                  <a:lnTo>
                    <a:pt x="421" y="331"/>
                  </a:lnTo>
                  <a:lnTo>
                    <a:pt x="376" y="378"/>
                  </a:lnTo>
                  <a:lnTo>
                    <a:pt x="333" y="426"/>
                  </a:lnTo>
                  <a:lnTo>
                    <a:pt x="293" y="479"/>
                  </a:lnTo>
                  <a:lnTo>
                    <a:pt x="255" y="532"/>
                  </a:lnTo>
                  <a:lnTo>
                    <a:pt x="218" y="587"/>
                  </a:lnTo>
                  <a:lnTo>
                    <a:pt x="185" y="645"/>
                  </a:lnTo>
                  <a:lnTo>
                    <a:pt x="155" y="705"/>
                  </a:lnTo>
                  <a:lnTo>
                    <a:pt x="127" y="767"/>
                  </a:lnTo>
                  <a:lnTo>
                    <a:pt x="78" y="893"/>
                  </a:lnTo>
                  <a:lnTo>
                    <a:pt x="41" y="1026"/>
                  </a:lnTo>
                  <a:lnTo>
                    <a:pt x="0" y="1304"/>
                  </a:lnTo>
                  <a:lnTo>
                    <a:pt x="7" y="1592"/>
                  </a:lnTo>
                  <a:lnTo>
                    <a:pt x="30" y="1738"/>
                  </a:lnTo>
                  <a:lnTo>
                    <a:pt x="65" y="1884"/>
                  </a:lnTo>
                  <a:lnTo>
                    <a:pt x="88" y="1956"/>
                  </a:lnTo>
                  <a:lnTo>
                    <a:pt x="115" y="2026"/>
                  </a:lnTo>
                  <a:lnTo>
                    <a:pt x="142" y="2092"/>
                  </a:lnTo>
                  <a:lnTo>
                    <a:pt x="173" y="2158"/>
                  </a:lnTo>
                  <a:lnTo>
                    <a:pt x="207" y="2222"/>
                  </a:lnTo>
                  <a:lnTo>
                    <a:pt x="242" y="2282"/>
                  </a:lnTo>
                  <a:lnTo>
                    <a:pt x="280" y="2342"/>
                  </a:lnTo>
                  <a:lnTo>
                    <a:pt x="321" y="2398"/>
                  </a:lnTo>
                  <a:lnTo>
                    <a:pt x="362" y="2452"/>
                  </a:lnTo>
                  <a:lnTo>
                    <a:pt x="408" y="2504"/>
                  </a:lnTo>
                  <a:lnTo>
                    <a:pt x="453" y="2552"/>
                  </a:lnTo>
                  <a:lnTo>
                    <a:pt x="501" y="2599"/>
                  </a:lnTo>
                  <a:lnTo>
                    <a:pt x="552" y="2642"/>
                  </a:lnTo>
                  <a:lnTo>
                    <a:pt x="603" y="2683"/>
                  </a:lnTo>
                  <a:lnTo>
                    <a:pt x="656" y="2721"/>
                  </a:lnTo>
                  <a:lnTo>
                    <a:pt x="709" y="2756"/>
                  </a:lnTo>
                  <a:lnTo>
                    <a:pt x="764" y="2788"/>
                  </a:lnTo>
                  <a:lnTo>
                    <a:pt x="821" y="2817"/>
                  </a:lnTo>
                  <a:lnTo>
                    <a:pt x="879" y="2843"/>
                  </a:lnTo>
                  <a:lnTo>
                    <a:pt x="938" y="2867"/>
                  </a:lnTo>
                  <a:lnTo>
                    <a:pt x="1058" y="2901"/>
                  </a:lnTo>
                  <a:lnTo>
                    <a:pt x="1180" y="2925"/>
                  </a:lnTo>
                  <a:lnTo>
                    <a:pt x="1431" y="2929"/>
                  </a:lnTo>
                  <a:lnTo>
                    <a:pt x="1681" y="2872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923" y="361"/>
              <a:ext cx="1357" cy="546"/>
            </a:xfrm>
            <a:custGeom>
              <a:avLst/>
              <a:gdLst>
                <a:gd name="T0" fmla="*/ 1 w 2712"/>
                <a:gd name="T1" fmla="*/ 0 h 1639"/>
                <a:gd name="T2" fmla="*/ 1 w 2712"/>
                <a:gd name="T3" fmla="*/ 0 h 1639"/>
                <a:gd name="T4" fmla="*/ 1 w 2712"/>
                <a:gd name="T5" fmla="*/ 0 h 1639"/>
                <a:gd name="T6" fmla="*/ 1 w 2712"/>
                <a:gd name="T7" fmla="*/ 0 h 1639"/>
                <a:gd name="T8" fmla="*/ 1 w 2712"/>
                <a:gd name="T9" fmla="*/ 0 h 1639"/>
                <a:gd name="T10" fmla="*/ 1 w 2712"/>
                <a:gd name="T11" fmla="*/ 0 h 1639"/>
                <a:gd name="T12" fmla="*/ 1 w 2712"/>
                <a:gd name="T13" fmla="*/ 0 h 1639"/>
                <a:gd name="T14" fmla="*/ 1 w 2712"/>
                <a:gd name="T15" fmla="*/ 0 h 1639"/>
                <a:gd name="T16" fmla="*/ 1 w 2712"/>
                <a:gd name="T17" fmla="*/ 0 h 1639"/>
                <a:gd name="T18" fmla="*/ 1 w 2712"/>
                <a:gd name="T19" fmla="*/ 0 h 1639"/>
                <a:gd name="T20" fmla="*/ 1 w 2712"/>
                <a:gd name="T21" fmla="*/ 0 h 1639"/>
                <a:gd name="T22" fmla="*/ 0 w 2712"/>
                <a:gd name="T23" fmla="*/ 0 h 1639"/>
                <a:gd name="T24" fmla="*/ 1 w 2712"/>
                <a:gd name="T25" fmla="*/ 0 h 1639"/>
                <a:gd name="T26" fmla="*/ 1 w 2712"/>
                <a:gd name="T27" fmla="*/ 0 h 16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2"/>
                <a:gd name="T43" fmla="*/ 0 h 1639"/>
                <a:gd name="T44" fmla="*/ 2712 w 2712"/>
                <a:gd name="T45" fmla="*/ 1639 h 16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2" h="1639">
                  <a:moveTo>
                    <a:pt x="746" y="432"/>
                  </a:moveTo>
                  <a:lnTo>
                    <a:pt x="1169" y="0"/>
                  </a:lnTo>
                  <a:lnTo>
                    <a:pt x="1776" y="229"/>
                  </a:lnTo>
                  <a:lnTo>
                    <a:pt x="2712" y="696"/>
                  </a:lnTo>
                  <a:lnTo>
                    <a:pt x="2221" y="1405"/>
                  </a:lnTo>
                  <a:lnTo>
                    <a:pt x="1797" y="521"/>
                  </a:lnTo>
                  <a:lnTo>
                    <a:pt x="1201" y="636"/>
                  </a:lnTo>
                  <a:lnTo>
                    <a:pt x="969" y="700"/>
                  </a:lnTo>
                  <a:lnTo>
                    <a:pt x="815" y="815"/>
                  </a:lnTo>
                  <a:lnTo>
                    <a:pt x="596" y="1639"/>
                  </a:lnTo>
                  <a:lnTo>
                    <a:pt x="208" y="1432"/>
                  </a:lnTo>
                  <a:lnTo>
                    <a:pt x="0" y="1311"/>
                  </a:lnTo>
                  <a:lnTo>
                    <a:pt x="746" y="432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44" y="946"/>
              <a:ext cx="696" cy="327"/>
            </a:xfrm>
            <a:custGeom>
              <a:avLst/>
              <a:gdLst>
                <a:gd name="T0" fmla="*/ 1 w 1392"/>
                <a:gd name="T1" fmla="*/ 0 h 979"/>
                <a:gd name="T2" fmla="*/ 1 w 1392"/>
                <a:gd name="T3" fmla="*/ 0 h 979"/>
                <a:gd name="T4" fmla="*/ 1 w 1392"/>
                <a:gd name="T5" fmla="*/ 0 h 979"/>
                <a:gd name="T6" fmla="*/ 1 w 1392"/>
                <a:gd name="T7" fmla="*/ 0 h 979"/>
                <a:gd name="T8" fmla="*/ 1 w 1392"/>
                <a:gd name="T9" fmla="*/ 0 h 979"/>
                <a:gd name="T10" fmla="*/ 1 w 1392"/>
                <a:gd name="T11" fmla="*/ 0 h 979"/>
                <a:gd name="T12" fmla="*/ 0 w 1392"/>
                <a:gd name="T13" fmla="*/ 0 h 979"/>
                <a:gd name="T14" fmla="*/ 1 w 1392"/>
                <a:gd name="T15" fmla="*/ 0 h 979"/>
                <a:gd name="T16" fmla="*/ 1 w 1392"/>
                <a:gd name="T17" fmla="*/ 0 h 979"/>
                <a:gd name="T18" fmla="*/ 1 w 1392"/>
                <a:gd name="T19" fmla="*/ 0 h 979"/>
                <a:gd name="T20" fmla="*/ 1 w 1392"/>
                <a:gd name="T21" fmla="*/ 0 h 979"/>
                <a:gd name="T22" fmla="*/ 1 w 1392"/>
                <a:gd name="T23" fmla="*/ 0 h 979"/>
                <a:gd name="T24" fmla="*/ 1 w 1392"/>
                <a:gd name="T25" fmla="*/ 0 h 979"/>
                <a:gd name="T26" fmla="*/ 1 w 1392"/>
                <a:gd name="T27" fmla="*/ 0 h 9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92"/>
                <a:gd name="T43" fmla="*/ 0 h 979"/>
                <a:gd name="T44" fmla="*/ 1392 w 1392"/>
                <a:gd name="T45" fmla="*/ 979 h 9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92" h="979">
                  <a:moveTo>
                    <a:pt x="1178" y="0"/>
                  </a:moveTo>
                  <a:lnTo>
                    <a:pt x="1337" y="218"/>
                  </a:lnTo>
                  <a:lnTo>
                    <a:pt x="1392" y="616"/>
                  </a:lnTo>
                  <a:lnTo>
                    <a:pt x="705" y="859"/>
                  </a:lnTo>
                  <a:lnTo>
                    <a:pt x="119" y="979"/>
                  </a:lnTo>
                  <a:lnTo>
                    <a:pt x="173" y="804"/>
                  </a:lnTo>
                  <a:lnTo>
                    <a:pt x="0" y="506"/>
                  </a:lnTo>
                  <a:lnTo>
                    <a:pt x="319" y="338"/>
                  </a:lnTo>
                  <a:lnTo>
                    <a:pt x="683" y="159"/>
                  </a:lnTo>
                  <a:lnTo>
                    <a:pt x="801" y="140"/>
                  </a:lnTo>
                  <a:lnTo>
                    <a:pt x="1010" y="224"/>
                  </a:lnTo>
                  <a:lnTo>
                    <a:pt x="928" y="104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612" y="1067"/>
              <a:ext cx="626" cy="209"/>
            </a:xfrm>
            <a:custGeom>
              <a:avLst/>
              <a:gdLst>
                <a:gd name="T0" fmla="*/ 0 w 1253"/>
                <a:gd name="T1" fmla="*/ 0 h 627"/>
                <a:gd name="T2" fmla="*/ 0 w 1253"/>
                <a:gd name="T3" fmla="*/ 0 h 627"/>
                <a:gd name="T4" fmla="*/ 0 w 1253"/>
                <a:gd name="T5" fmla="*/ 0 h 627"/>
                <a:gd name="T6" fmla="*/ 0 w 1253"/>
                <a:gd name="T7" fmla="*/ 0 h 627"/>
                <a:gd name="T8" fmla="*/ 0 w 1253"/>
                <a:gd name="T9" fmla="*/ 0 h 627"/>
                <a:gd name="T10" fmla="*/ 0 w 1253"/>
                <a:gd name="T11" fmla="*/ 0 h 627"/>
                <a:gd name="T12" fmla="*/ 0 w 1253"/>
                <a:gd name="T13" fmla="*/ 0 h 627"/>
                <a:gd name="T14" fmla="*/ 0 w 1253"/>
                <a:gd name="T15" fmla="*/ 0 h 627"/>
                <a:gd name="T16" fmla="*/ 0 w 1253"/>
                <a:gd name="T17" fmla="*/ 0 h 627"/>
                <a:gd name="T18" fmla="*/ 0 w 1253"/>
                <a:gd name="T19" fmla="*/ 0 h 627"/>
                <a:gd name="T20" fmla="*/ 0 w 1253"/>
                <a:gd name="T21" fmla="*/ 0 h 627"/>
                <a:gd name="T22" fmla="*/ 0 w 1253"/>
                <a:gd name="T23" fmla="*/ 0 h 627"/>
                <a:gd name="T24" fmla="*/ 0 w 1253"/>
                <a:gd name="T25" fmla="*/ 0 h 627"/>
                <a:gd name="T26" fmla="*/ 0 w 1253"/>
                <a:gd name="T27" fmla="*/ 0 h 627"/>
                <a:gd name="T28" fmla="*/ 0 w 1253"/>
                <a:gd name="T29" fmla="*/ 0 h 627"/>
                <a:gd name="T30" fmla="*/ 0 w 1253"/>
                <a:gd name="T31" fmla="*/ 0 h 627"/>
                <a:gd name="T32" fmla="*/ 0 w 1253"/>
                <a:gd name="T33" fmla="*/ 0 h 627"/>
                <a:gd name="T34" fmla="*/ 0 w 1253"/>
                <a:gd name="T35" fmla="*/ 0 h 627"/>
                <a:gd name="T36" fmla="*/ 0 w 1253"/>
                <a:gd name="T37" fmla="*/ 0 h 627"/>
                <a:gd name="T38" fmla="*/ 0 w 1253"/>
                <a:gd name="T39" fmla="*/ 0 h 627"/>
                <a:gd name="T40" fmla="*/ 0 w 1253"/>
                <a:gd name="T41" fmla="*/ 0 h 6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53"/>
                <a:gd name="T64" fmla="*/ 0 h 627"/>
                <a:gd name="T65" fmla="*/ 1253 w 1253"/>
                <a:gd name="T66" fmla="*/ 627 h 6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53" h="627">
                  <a:moveTo>
                    <a:pt x="36" y="447"/>
                  </a:moveTo>
                  <a:lnTo>
                    <a:pt x="133" y="321"/>
                  </a:lnTo>
                  <a:lnTo>
                    <a:pt x="176" y="439"/>
                  </a:lnTo>
                  <a:lnTo>
                    <a:pt x="342" y="281"/>
                  </a:lnTo>
                  <a:lnTo>
                    <a:pt x="388" y="396"/>
                  </a:lnTo>
                  <a:lnTo>
                    <a:pt x="488" y="259"/>
                  </a:lnTo>
                  <a:lnTo>
                    <a:pt x="527" y="368"/>
                  </a:lnTo>
                  <a:lnTo>
                    <a:pt x="679" y="192"/>
                  </a:lnTo>
                  <a:lnTo>
                    <a:pt x="708" y="317"/>
                  </a:lnTo>
                  <a:lnTo>
                    <a:pt x="886" y="133"/>
                  </a:lnTo>
                  <a:lnTo>
                    <a:pt x="902" y="262"/>
                  </a:lnTo>
                  <a:lnTo>
                    <a:pt x="1046" y="62"/>
                  </a:lnTo>
                  <a:lnTo>
                    <a:pt x="1074" y="196"/>
                  </a:lnTo>
                  <a:lnTo>
                    <a:pt x="1200" y="0"/>
                  </a:lnTo>
                  <a:lnTo>
                    <a:pt x="1253" y="90"/>
                  </a:lnTo>
                  <a:lnTo>
                    <a:pt x="1239" y="255"/>
                  </a:lnTo>
                  <a:lnTo>
                    <a:pt x="502" y="525"/>
                  </a:lnTo>
                  <a:lnTo>
                    <a:pt x="0" y="627"/>
                  </a:lnTo>
                  <a:lnTo>
                    <a:pt x="29" y="470"/>
                  </a:lnTo>
                  <a:lnTo>
                    <a:pt x="36" y="44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1" y="743"/>
              <a:ext cx="54" cy="56"/>
            </a:xfrm>
            <a:custGeom>
              <a:avLst/>
              <a:gdLst>
                <a:gd name="T0" fmla="*/ 0 w 109"/>
                <a:gd name="T1" fmla="*/ 0 h 169"/>
                <a:gd name="T2" fmla="*/ 0 w 109"/>
                <a:gd name="T3" fmla="*/ 0 h 169"/>
                <a:gd name="T4" fmla="*/ 0 w 109"/>
                <a:gd name="T5" fmla="*/ 0 h 169"/>
                <a:gd name="T6" fmla="*/ 0 w 109"/>
                <a:gd name="T7" fmla="*/ 0 h 169"/>
                <a:gd name="T8" fmla="*/ 0 w 109"/>
                <a:gd name="T9" fmla="*/ 0 h 169"/>
                <a:gd name="T10" fmla="*/ 0 w 109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169"/>
                <a:gd name="T20" fmla="*/ 109 w 109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169">
                  <a:moveTo>
                    <a:pt x="109" y="0"/>
                  </a:moveTo>
                  <a:lnTo>
                    <a:pt x="63" y="169"/>
                  </a:lnTo>
                  <a:lnTo>
                    <a:pt x="0" y="95"/>
                  </a:lnTo>
                  <a:lnTo>
                    <a:pt x="32" y="1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20" y="702"/>
              <a:ext cx="95" cy="172"/>
            </a:xfrm>
            <a:custGeom>
              <a:avLst/>
              <a:gdLst>
                <a:gd name="T0" fmla="*/ 0 w 190"/>
                <a:gd name="T1" fmla="*/ 0 h 517"/>
                <a:gd name="T2" fmla="*/ 1 w 190"/>
                <a:gd name="T3" fmla="*/ 0 h 517"/>
                <a:gd name="T4" fmla="*/ 1 w 190"/>
                <a:gd name="T5" fmla="*/ 0 h 517"/>
                <a:gd name="T6" fmla="*/ 1 w 190"/>
                <a:gd name="T7" fmla="*/ 0 h 517"/>
                <a:gd name="T8" fmla="*/ 1 w 190"/>
                <a:gd name="T9" fmla="*/ 0 h 517"/>
                <a:gd name="T10" fmla="*/ 1 w 190"/>
                <a:gd name="T11" fmla="*/ 0 h 517"/>
                <a:gd name="T12" fmla="*/ 0 w 190"/>
                <a:gd name="T13" fmla="*/ 0 h 517"/>
                <a:gd name="T14" fmla="*/ 0 w 190"/>
                <a:gd name="T15" fmla="*/ 0 h 5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0"/>
                <a:gd name="T25" fmla="*/ 0 h 517"/>
                <a:gd name="T26" fmla="*/ 190 w 190"/>
                <a:gd name="T27" fmla="*/ 517 h 5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0" h="517">
                  <a:moveTo>
                    <a:pt x="0" y="475"/>
                  </a:moveTo>
                  <a:lnTo>
                    <a:pt x="127" y="219"/>
                  </a:lnTo>
                  <a:lnTo>
                    <a:pt x="123" y="0"/>
                  </a:lnTo>
                  <a:lnTo>
                    <a:pt x="190" y="134"/>
                  </a:lnTo>
                  <a:lnTo>
                    <a:pt x="186" y="471"/>
                  </a:lnTo>
                  <a:lnTo>
                    <a:pt x="81" y="517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329" y="980"/>
              <a:ext cx="70" cy="44"/>
            </a:xfrm>
            <a:custGeom>
              <a:avLst/>
              <a:gdLst>
                <a:gd name="T0" fmla="*/ 0 w 140"/>
                <a:gd name="T1" fmla="*/ 0 h 133"/>
                <a:gd name="T2" fmla="*/ 1 w 140"/>
                <a:gd name="T3" fmla="*/ 0 h 133"/>
                <a:gd name="T4" fmla="*/ 1 w 140"/>
                <a:gd name="T5" fmla="*/ 0 h 133"/>
                <a:gd name="T6" fmla="*/ 1 w 140"/>
                <a:gd name="T7" fmla="*/ 0 h 133"/>
                <a:gd name="T8" fmla="*/ 0 w 140"/>
                <a:gd name="T9" fmla="*/ 0 h 133"/>
                <a:gd name="T10" fmla="*/ 0 w 140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133"/>
                <a:gd name="T20" fmla="*/ 140 w 140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133">
                  <a:moveTo>
                    <a:pt x="0" y="30"/>
                  </a:moveTo>
                  <a:lnTo>
                    <a:pt x="40" y="133"/>
                  </a:lnTo>
                  <a:lnTo>
                    <a:pt x="140" y="99"/>
                  </a:lnTo>
                  <a:lnTo>
                    <a:pt x="126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78" y="960"/>
              <a:ext cx="73" cy="57"/>
            </a:xfrm>
            <a:custGeom>
              <a:avLst/>
              <a:gdLst>
                <a:gd name="T0" fmla="*/ 0 w 145"/>
                <a:gd name="T1" fmla="*/ 0 h 173"/>
                <a:gd name="T2" fmla="*/ 1 w 145"/>
                <a:gd name="T3" fmla="*/ 0 h 173"/>
                <a:gd name="T4" fmla="*/ 1 w 145"/>
                <a:gd name="T5" fmla="*/ 0 h 173"/>
                <a:gd name="T6" fmla="*/ 1 w 145"/>
                <a:gd name="T7" fmla="*/ 0 h 173"/>
                <a:gd name="T8" fmla="*/ 0 w 145"/>
                <a:gd name="T9" fmla="*/ 0 h 173"/>
                <a:gd name="T10" fmla="*/ 0 w 145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173"/>
                <a:gd name="T20" fmla="*/ 145 w 14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173">
                  <a:moveTo>
                    <a:pt x="0" y="54"/>
                  </a:moveTo>
                  <a:lnTo>
                    <a:pt x="40" y="173"/>
                  </a:lnTo>
                  <a:lnTo>
                    <a:pt x="145" y="124"/>
                  </a:lnTo>
                  <a:lnTo>
                    <a:pt x="12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06" y="867"/>
              <a:ext cx="316" cy="58"/>
            </a:xfrm>
            <a:custGeom>
              <a:avLst/>
              <a:gdLst>
                <a:gd name="T0" fmla="*/ 0 w 632"/>
                <a:gd name="T1" fmla="*/ 0 h 174"/>
                <a:gd name="T2" fmla="*/ 1 w 632"/>
                <a:gd name="T3" fmla="*/ 0 h 174"/>
                <a:gd name="T4" fmla="*/ 1 w 632"/>
                <a:gd name="T5" fmla="*/ 0 h 174"/>
                <a:gd name="T6" fmla="*/ 0 w 632"/>
                <a:gd name="T7" fmla="*/ 0 h 174"/>
                <a:gd name="T8" fmla="*/ 0 w 632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2"/>
                <a:gd name="T16" fmla="*/ 0 h 174"/>
                <a:gd name="T17" fmla="*/ 632 w 632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2" h="174">
                  <a:moveTo>
                    <a:pt x="0" y="40"/>
                  </a:moveTo>
                  <a:lnTo>
                    <a:pt x="109" y="174"/>
                  </a:lnTo>
                  <a:lnTo>
                    <a:pt x="63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40" y="902"/>
              <a:ext cx="361" cy="104"/>
            </a:xfrm>
            <a:custGeom>
              <a:avLst/>
              <a:gdLst>
                <a:gd name="T0" fmla="*/ 0 w 723"/>
                <a:gd name="T1" fmla="*/ 0 h 312"/>
                <a:gd name="T2" fmla="*/ 0 w 723"/>
                <a:gd name="T3" fmla="*/ 0 h 312"/>
                <a:gd name="T4" fmla="*/ 0 w 723"/>
                <a:gd name="T5" fmla="*/ 0 h 312"/>
                <a:gd name="T6" fmla="*/ 0 w 723"/>
                <a:gd name="T7" fmla="*/ 0 h 312"/>
                <a:gd name="T8" fmla="*/ 0 w 723"/>
                <a:gd name="T9" fmla="*/ 0 h 312"/>
                <a:gd name="T10" fmla="*/ 0 w 723"/>
                <a:gd name="T11" fmla="*/ 0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3"/>
                <a:gd name="T19" fmla="*/ 0 h 312"/>
                <a:gd name="T20" fmla="*/ 723 w 723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3" h="312">
                  <a:moveTo>
                    <a:pt x="0" y="198"/>
                  </a:moveTo>
                  <a:lnTo>
                    <a:pt x="5" y="312"/>
                  </a:lnTo>
                  <a:lnTo>
                    <a:pt x="723" y="109"/>
                  </a:lnTo>
                  <a:lnTo>
                    <a:pt x="549" y="0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13" y="778"/>
              <a:ext cx="282" cy="43"/>
            </a:xfrm>
            <a:custGeom>
              <a:avLst/>
              <a:gdLst>
                <a:gd name="T0" fmla="*/ 1 w 564"/>
                <a:gd name="T1" fmla="*/ 0 h 128"/>
                <a:gd name="T2" fmla="*/ 1 w 564"/>
                <a:gd name="T3" fmla="*/ 0 h 128"/>
                <a:gd name="T4" fmla="*/ 0 w 564"/>
                <a:gd name="T5" fmla="*/ 0 h 128"/>
                <a:gd name="T6" fmla="*/ 1 w 564"/>
                <a:gd name="T7" fmla="*/ 0 h 128"/>
                <a:gd name="T8" fmla="*/ 1 w 564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128"/>
                <a:gd name="T17" fmla="*/ 564 w 56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128">
                  <a:moveTo>
                    <a:pt x="9" y="4"/>
                  </a:moveTo>
                  <a:lnTo>
                    <a:pt x="564" y="0"/>
                  </a:lnTo>
                  <a:lnTo>
                    <a:pt x="0" y="128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49" y="775"/>
              <a:ext cx="230" cy="52"/>
            </a:xfrm>
            <a:custGeom>
              <a:avLst/>
              <a:gdLst>
                <a:gd name="T0" fmla="*/ 0 w 459"/>
                <a:gd name="T1" fmla="*/ 0 h 158"/>
                <a:gd name="T2" fmla="*/ 1 w 459"/>
                <a:gd name="T3" fmla="*/ 0 h 158"/>
                <a:gd name="T4" fmla="*/ 1 w 459"/>
                <a:gd name="T5" fmla="*/ 0 h 158"/>
                <a:gd name="T6" fmla="*/ 1 w 459"/>
                <a:gd name="T7" fmla="*/ 0 h 158"/>
                <a:gd name="T8" fmla="*/ 0 w 459"/>
                <a:gd name="T9" fmla="*/ 0 h 158"/>
                <a:gd name="T10" fmla="*/ 0 w 459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9"/>
                <a:gd name="T19" fmla="*/ 0 h 158"/>
                <a:gd name="T20" fmla="*/ 459 w 459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9" h="158">
                  <a:moveTo>
                    <a:pt x="0" y="19"/>
                  </a:moveTo>
                  <a:lnTo>
                    <a:pt x="459" y="0"/>
                  </a:lnTo>
                  <a:lnTo>
                    <a:pt x="401" y="158"/>
                  </a:lnTo>
                  <a:lnTo>
                    <a:pt x="163" y="1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17" y="735"/>
              <a:ext cx="607" cy="278"/>
            </a:xfrm>
            <a:custGeom>
              <a:avLst/>
              <a:gdLst>
                <a:gd name="T0" fmla="*/ 0 w 1213"/>
                <a:gd name="T1" fmla="*/ 0 h 834"/>
                <a:gd name="T2" fmla="*/ 1 w 1213"/>
                <a:gd name="T3" fmla="*/ 0 h 834"/>
                <a:gd name="T4" fmla="*/ 1 w 1213"/>
                <a:gd name="T5" fmla="*/ 0 h 834"/>
                <a:gd name="T6" fmla="*/ 1 w 1213"/>
                <a:gd name="T7" fmla="*/ 0 h 834"/>
                <a:gd name="T8" fmla="*/ 1 w 1213"/>
                <a:gd name="T9" fmla="*/ 0 h 834"/>
                <a:gd name="T10" fmla="*/ 1 w 1213"/>
                <a:gd name="T11" fmla="*/ 0 h 834"/>
                <a:gd name="T12" fmla="*/ 1 w 1213"/>
                <a:gd name="T13" fmla="*/ 0 h 834"/>
                <a:gd name="T14" fmla="*/ 1 w 1213"/>
                <a:gd name="T15" fmla="*/ 0 h 834"/>
                <a:gd name="T16" fmla="*/ 1 w 1213"/>
                <a:gd name="T17" fmla="*/ 0 h 834"/>
                <a:gd name="T18" fmla="*/ 1 w 1213"/>
                <a:gd name="T19" fmla="*/ 0 h 834"/>
                <a:gd name="T20" fmla="*/ 0 w 1213"/>
                <a:gd name="T21" fmla="*/ 0 h 834"/>
                <a:gd name="T22" fmla="*/ 0 w 1213"/>
                <a:gd name="T23" fmla="*/ 0 h 8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3"/>
                <a:gd name="T37" fmla="*/ 0 h 834"/>
                <a:gd name="T38" fmla="*/ 1213 w 1213"/>
                <a:gd name="T39" fmla="*/ 834 h 8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3" h="834">
                  <a:moveTo>
                    <a:pt x="0" y="94"/>
                  </a:moveTo>
                  <a:lnTo>
                    <a:pt x="5" y="263"/>
                  </a:lnTo>
                  <a:lnTo>
                    <a:pt x="82" y="307"/>
                  </a:lnTo>
                  <a:lnTo>
                    <a:pt x="219" y="278"/>
                  </a:lnTo>
                  <a:lnTo>
                    <a:pt x="1213" y="834"/>
                  </a:lnTo>
                  <a:lnTo>
                    <a:pt x="1178" y="759"/>
                  </a:lnTo>
                  <a:lnTo>
                    <a:pt x="233" y="124"/>
                  </a:lnTo>
                  <a:lnTo>
                    <a:pt x="209" y="35"/>
                  </a:lnTo>
                  <a:lnTo>
                    <a:pt x="124" y="0"/>
                  </a:lnTo>
                  <a:lnTo>
                    <a:pt x="33" y="4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08" y="791"/>
              <a:ext cx="328" cy="79"/>
            </a:xfrm>
            <a:custGeom>
              <a:avLst/>
              <a:gdLst>
                <a:gd name="T0" fmla="*/ 1 w 655"/>
                <a:gd name="T1" fmla="*/ 0 h 237"/>
                <a:gd name="T2" fmla="*/ 1 w 655"/>
                <a:gd name="T3" fmla="*/ 0 h 237"/>
                <a:gd name="T4" fmla="*/ 1 w 655"/>
                <a:gd name="T5" fmla="*/ 0 h 237"/>
                <a:gd name="T6" fmla="*/ 1 w 655"/>
                <a:gd name="T7" fmla="*/ 0 h 237"/>
                <a:gd name="T8" fmla="*/ 0 w 655"/>
                <a:gd name="T9" fmla="*/ 0 h 237"/>
                <a:gd name="T10" fmla="*/ 1 w 655"/>
                <a:gd name="T11" fmla="*/ 0 h 237"/>
                <a:gd name="T12" fmla="*/ 1 w 655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5"/>
                <a:gd name="T22" fmla="*/ 0 h 237"/>
                <a:gd name="T23" fmla="*/ 655 w 655"/>
                <a:gd name="T24" fmla="*/ 237 h 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5" h="237">
                  <a:moveTo>
                    <a:pt x="28" y="63"/>
                  </a:moveTo>
                  <a:lnTo>
                    <a:pt x="545" y="0"/>
                  </a:lnTo>
                  <a:lnTo>
                    <a:pt x="655" y="202"/>
                  </a:lnTo>
                  <a:lnTo>
                    <a:pt x="536" y="237"/>
                  </a:lnTo>
                  <a:lnTo>
                    <a:pt x="0" y="227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833" y="670"/>
              <a:ext cx="263" cy="111"/>
            </a:xfrm>
            <a:custGeom>
              <a:avLst/>
              <a:gdLst>
                <a:gd name="T0" fmla="*/ 1 w 526"/>
                <a:gd name="T1" fmla="*/ 0 h 332"/>
                <a:gd name="T2" fmla="*/ 1 w 526"/>
                <a:gd name="T3" fmla="*/ 0 h 332"/>
                <a:gd name="T4" fmla="*/ 1 w 526"/>
                <a:gd name="T5" fmla="*/ 0 h 332"/>
                <a:gd name="T6" fmla="*/ 1 w 526"/>
                <a:gd name="T7" fmla="*/ 0 h 332"/>
                <a:gd name="T8" fmla="*/ 0 w 526"/>
                <a:gd name="T9" fmla="*/ 0 h 332"/>
                <a:gd name="T10" fmla="*/ 1 w 526"/>
                <a:gd name="T11" fmla="*/ 0 h 332"/>
                <a:gd name="T12" fmla="*/ 1 w 526"/>
                <a:gd name="T13" fmla="*/ 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6"/>
                <a:gd name="T22" fmla="*/ 0 h 332"/>
                <a:gd name="T23" fmla="*/ 526 w 526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6" h="332">
                  <a:moveTo>
                    <a:pt x="5" y="252"/>
                  </a:moveTo>
                  <a:lnTo>
                    <a:pt x="199" y="0"/>
                  </a:lnTo>
                  <a:lnTo>
                    <a:pt x="526" y="325"/>
                  </a:lnTo>
                  <a:lnTo>
                    <a:pt x="9" y="332"/>
                  </a:lnTo>
                  <a:lnTo>
                    <a:pt x="0" y="277"/>
                  </a:lnTo>
                  <a:lnTo>
                    <a:pt x="5" y="25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49" y="687"/>
              <a:ext cx="134" cy="91"/>
            </a:xfrm>
            <a:custGeom>
              <a:avLst/>
              <a:gdLst>
                <a:gd name="T0" fmla="*/ 0 w 268"/>
                <a:gd name="T1" fmla="*/ 0 h 273"/>
                <a:gd name="T2" fmla="*/ 1 w 268"/>
                <a:gd name="T3" fmla="*/ 0 h 273"/>
                <a:gd name="T4" fmla="*/ 1 w 268"/>
                <a:gd name="T5" fmla="*/ 0 h 273"/>
                <a:gd name="T6" fmla="*/ 1 w 268"/>
                <a:gd name="T7" fmla="*/ 0 h 273"/>
                <a:gd name="T8" fmla="*/ 0 w 268"/>
                <a:gd name="T9" fmla="*/ 0 h 273"/>
                <a:gd name="T10" fmla="*/ 0 w 268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273"/>
                <a:gd name="T20" fmla="*/ 268 w 268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273">
                  <a:moveTo>
                    <a:pt x="0" y="242"/>
                  </a:moveTo>
                  <a:lnTo>
                    <a:pt x="254" y="0"/>
                  </a:lnTo>
                  <a:lnTo>
                    <a:pt x="268" y="173"/>
                  </a:lnTo>
                  <a:lnTo>
                    <a:pt x="250" y="273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74" y="857"/>
              <a:ext cx="243" cy="88"/>
            </a:xfrm>
            <a:custGeom>
              <a:avLst/>
              <a:gdLst>
                <a:gd name="T0" fmla="*/ 1 w 486"/>
                <a:gd name="T1" fmla="*/ 0 h 263"/>
                <a:gd name="T2" fmla="*/ 1 w 486"/>
                <a:gd name="T3" fmla="*/ 0 h 263"/>
                <a:gd name="T4" fmla="*/ 1 w 486"/>
                <a:gd name="T5" fmla="*/ 0 h 263"/>
                <a:gd name="T6" fmla="*/ 0 w 486"/>
                <a:gd name="T7" fmla="*/ 0 h 263"/>
                <a:gd name="T8" fmla="*/ 1 w 486"/>
                <a:gd name="T9" fmla="*/ 0 h 263"/>
                <a:gd name="T10" fmla="*/ 1 w 486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6"/>
                <a:gd name="T19" fmla="*/ 0 h 263"/>
                <a:gd name="T20" fmla="*/ 486 w 486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6" h="263">
                  <a:moveTo>
                    <a:pt x="182" y="0"/>
                  </a:moveTo>
                  <a:lnTo>
                    <a:pt x="486" y="125"/>
                  </a:lnTo>
                  <a:lnTo>
                    <a:pt x="277" y="224"/>
                  </a:lnTo>
                  <a:lnTo>
                    <a:pt x="0" y="26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74" y="528"/>
              <a:ext cx="510" cy="452"/>
            </a:xfrm>
            <a:custGeom>
              <a:avLst/>
              <a:gdLst>
                <a:gd name="T0" fmla="*/ 1 w 1019"/>
                <a:gd name="T1" fmla="*/ 0 h 1355"/>
                <a:gd name="T2" fmla="*/ 1 w 1019"/>
                <a:gd name="T3" fmla="*/ 0 h 1355"/>
                <a:gd name="T4" fmla="*/ 1 w 1019"/>
                <a:gd name="T5" fmla="*/ 0 h 1355"/>
                <a:gd name="T6" fmla="*/ 1 w 1019"/>
                <a:gd name="T7" fmla="*/ 0 h 1355"/>
                <a:gd name="T8" fmla="*/ 1 w 1019"/>
                <a:gd name="T9" fmla="*/ 0 h 1355"/>
                <a:gd name="T10" fmla="*/ 0 w 1019"/>
                <a:gd name="T11" fmla="*/ 0 h 1355"/>
                <a:gd name="T12" fmla="*/ 1 w 1019"/>
                <a:gd name="T13" fmla="*/ 0 h 1355"/>
                <a:gd name="T14" fmla="*/ 1 w 1019"/>
                <a:gd name="T15" fmla="*/ 0 h 1355"/>
                <a:gd name="T16" fmla="*/ 1 w 1019"/>
                <a:gd name="T17" fmla="*/ 0 h 1355"/>
                <a:gd name="T18" fmla="*/ 1 w 1019"/>
                <a:gd name="T19" fmla="*/ 0 h 1355"/>
                <a:gd name="T20" fmla="*/ 1 w 1019"/>
                <a:gd name="T21" fmla="*/ 0 h 1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1355"/>
                <a:gd name="T35" fmla="*/ 1019 w 1019"/>
                <a:gd name="T36" fmla="*/ 1355 h 1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1355">
                  <a:moveTo>
                    <a:pt x="200" y="1191"/>
                  </a:moveTo>
                  <a:lnTo>
                    <a:pt x="737" y="983"/>
                  </a:lnTo>
                  <a:lnTo>
                    <a:pt x="396" y="382"/>
                  </a:lnTo>
                  <a:lnTo>
                    <a:pt x="132" y="650"/>
                  </a:lnTo>
                  <a:lnTo>
                    <a:pt x="68" y="620"/>
                  </a:lnTo>
                  <a:lnTo>
                    <a:pt x="0" y="481"/>
                  </a:lnTo>
                  <a:lnTo>
                    <a:pt x="478" y="0"/>
                  </a:lnTo>
                  <a:lnTo>
                    <a:pt x="1019" y="1107"/>
                  </a:lnTo>
                  <a:lnTo>
                    <a:pt x="427" y="1355"/>
                  </a:lnTo>
                  <a:lnTo>
                    <a:pt x="200" y="1191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08" y="938"/>
              <a:ext cx="630" cy="192"/>
            </a:xfrm>
            <a:custGeom>
              <a:avLst/>
              <a:gdLst>
                <a:gd name="T0" fmla="*/ 1 w 1259"/>
                <a:gd name="T1" fmla="*/ 0 h 576"/>
                <a:gd name="T2" fmla="*/ 1 w 1259"/>
                <a:gd name="T3" fmla="*/ 0 h 576"/>
                <a:gd name="T4" fmla="*/ 1 w 1259"/>
                <a:gd name="T5" fmla="*/ 0 h 576"/>
                <a:gd name="T6" fmla="*/ 1 w 1259"/>
                <a:gd name="T7" fmla="*/ 0 h 576"/>
                <a:gd name="T8" fmla="*/ 1 w 1259"/>
                <a:gd name="T9" fmla="*/ 0 h 576"/>
                <a:gd name="T10" fmla="*/ 0 w 1259"/>
                <a:gd name="T11" fmla="*/ 0 h 576"/>
                <a:gd name="T12" fmla="*/ 1 w 1259"/>
                <a:gd name="T13" fmla="*/ 0 h 576"/>
                <a:gd name="T14" fmla="*/ 1 w 1259"/>
                <a:gd name="T15" fmla="*/ 0 h 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9"/>
                <a:gd name="T25" fmla="*/ 0 h 576"/>
                <a:gd name="T26" fmla="*/ 1259 w 1259"/>
                <a:gd name="T27" fmla="*/ 576 h 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9" h="576">
                  <a:moveTo>
                    <a:pt x="204" y="223"/>
                  </a:moveTo>
                  <a:lnTo>
                    <a:pt x="553" y="124"/>
                  </a:lnTo>
                  <a:lnTo>
                    <a:pt x="490" y="228"/>
                  </a:lnTo>
                  <a:lnTo>
                    <a:pt x="991" y="0"/>
                  </a:lnTo>
                  <a:lnTo>
                    <a:pt x="1259" y="158"/>
                  </a:lnTo>
                  <a:lnTo>
                    <a:pt x="0" y="576"/>
                  </a:lnTo>
                  <a:lnTo>
                    <a:pt x="204" y="223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524" y="1160"/>
              <a:ext cx="109" cy="69"/>
            </a:xfrm>
            <a:custGeom>
              <a:avLst/>
              <a:gdLst>
                <a:gd name="T0" fmla="*/ 0 w 218"/>
                <a:gd name="T1" fmla="*/ 0 h 208"/>
                <a:gd name="T2" fmla="*/ 1 w 218"/>
                <a:gd name="T3" fmla="*/ 0 h 208"/>
                <a:gd name="T4" fmla="*/ 1 w 218"/>
                <a:gd name="T5" fmla="*/ 0 h 208"/>
                <a:gd name="T6" fmla="*/ 1 w 218"/>
                <a:gd name="T7" fmla="*/ 0 h 208"/>
                <a:gd name="T8" fmla="*/ 1 w 218"/>
                <a:gd name="T9" fmla="*/ 0 h 208"/>
                <a:gd name="T10" fmla="*/ 0 w 218"/>
                <a:gd name="T11" fmla="*/ 0 h 208"/>
                <a:gd name="T12" fmla="*/ 0 w 218"/>
                <a:gd name="T13" fmla="*/ 0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208"/>
                <a:gd name="T23" fmla="*/ 218 w 218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208">
                  <a:moveTo>
                    <a:pt x="0" y="70"/>
                  </a:moveTo>
                  <a:lnTo>
                    <a:pt x="141" y="0"/>
                  </a:lnTo>
                  <a:lnTo>
                    <a:pt x="218" y="154"/>
                  </a:lnTo>
                  <a:lnTo>
                    <a:pt x="110" y="208"/>
                  </a:lnTo>
                  <a:lnTo>
                    <a:pt x="77" y="8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85" y="1189"/>
              <a:ext cx="137" cy="90"/>
            </a:xfrm>
            <a:custGeom>
              <a:avLst/>
              <a:gdLst>
                <a:gd name="T0" fmla="*/ 1 w 273"/>
                <a:gd name="T1" fmla="*/ 0 h 269"/>
                <a:gd name="T2" fmla="*/ 1 w 273"/>
                <a:gd name="T3" fmla="*/ 0 h 269"/>
                <a:gd name="T4" fmla="*/ 1 w 273"/>
                <a:gd name="T5" fmla="*/ 0 h 269"/>
                <a:gd name="T6" fmla="*/ 1 w 273"/>
                <a:gd name="T7" fmla="*/ 0 h 269"/>
                <a:gd name="T8" fmla="*/ 1 w 273"/>
                <a:gd name="T9" fmla="*/ 0 h 269"/>
                <a:gd name="T10" fmla="*/ 0 w 273"/>
                <a:gd name="T11" fmla="*/ 0 h 269"/>
                <a:gd name="T12" fmla="*/ 1 w 273"/>
                <a:gd name="T13" fmla="*/ 0 h 269"/>
                <a:gd name="T14" fmla="*/ 1 w 273"/>
                <a:gd name="T15" fmla="*/ 0 h 269"/>
                <a:gd name="T16" fmla="*/ 1 w 273"/>
                <a:gd name="T17" fmla="*/ 0 h 269"/>
                <a:gd name="T18" fmla="*/ 1 w 273"/>
                <a:gd name="T19" fmla="*/ 0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3"/>
                <a:gd name="T31" fmla="*/ 0 h 269"/>
                <a:gd name="T32" fmla="*/ 273 w 273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3" h="269">
                  <a:moveTo>
                    <a:pt x="127" y="95"/>
                  </a:moveTo>
                  <a:lnTo>
                    <a:pt x="273" y="100"/>
                  </a:lnTo>
                  <a:lnTo>
                    <a:pt x="223" y="233"/>
                  </a:lnTo>
                  <a:lnTo>
                    <a:pt x="113" y="269"/>
                  </a:lnTo>
                  <a:lnTo>
                    <a:pt x="17" y="204"/>
                  </a:lnTo>
                  <a:lnTo>
                    <a:pt x="0" y="86"/>
                  </a:lnTo>
                  <a:lnTo>
                    <a:pt x="54" y="0"/>
                  </a:lnTo>
                  <a:lnTo>
                    <a:pt x="159" y="15"/>
                  </a:lnTo>
                  <a:lnTo>
                    <a:pt x="127" y="95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242" y="685"/>
              <a:ext cx="95" cy="61"/>
            </a:xfrm>
            <a:custGeom>
              <a:avLst/>
              <a:gdLst>
                <a:gd name="T0" fmla="*/ 0 w 191"/>
                <a:gd name="T1" fmla="*/ 0 h 184"/>
                <a:gd name="T2" fmla="*/ 0 w 191"/>
                <a:gd name="T3" fmla="*/ 0 h 184"/>
                <a:gd name="T4" fmla="*/ 0 w 191"/>
                <a:gd name="T5" fmla="*/ 0 h 184"/>
                <a:gd name="T6" fmla="*/ 0 w 191"/>
                <a:gd name="T7" fmla="*/ 0 h 184"/>
                <a:gd name="T8" fmla="*/ 0 w 191"/>
                <a:gd name="T9" fmla="*/ 0 h 184"/>
                <a:gd name="T10" fmla="*/ 0 w 191"/>
                <a:gd name="T11" fmla="*/ 0 h 184"/>
                <a:gd name="T12" fmla="*/ 0 w 191"/>
                <a:gd name="T13" fmla="*/ 0 h 184"/>
                <a:gd name="T14" fmla="*/ 0 w 191"/>
                <a:gd name="T15" fmla="*/ 0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"/>
                <a:gd name="T25" fmla="*/ 0 h 184"/>
                <a:gd name="T26" fmla="*/ 191 w 191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" h="184">
                  <a:moveTo>
                    <a:pt x="82" y="0"/>
                  </a:moveTo>
                  <a:lnTo>
                    <a:pt x="0" y="50"/>
                  </a:lnTo>
                  <a:lnTo>
                    <a:pt x="18" y="159"/>
                  </a:lnTo>
                  <a:lnTo>
                    <a:pt x="87" y="184"/>
                  </a:lnTo>
                  <a:lnTo>
                    <a:pt x="191" y="144"/>
                  </a:lnTo>
                  <a:lnTo>
                    <a:pt x="159" y="9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81" y="635"/>
              <a:ext cx="627" cy="346"/>
            </a:xfrm>
            <a:custGeom>
              <a:avLst/>
              <a:gdLst>
                <a:gd name="T0" fmla="*/ 0 w 1255"/>
                <a:gd name="T1" fmla="*/ 0 h 1037"/>
                <a:gd name="T2" fmla="*/ 0 w 1255"/>
                <a:gd name="T3" fmla="*/ 0 h 1037"/>
                <a:gd name="T4" fmla="*/ 0 w 1255"/>
                <a:gd name="T5" fmla="*/ 0 h 1037"/>
                <a:gd name="T6" fmla="*/ 0 w 1255"/>
                <a:gd name="T7" fmla="*/ 0 h 1037"/>
                <a:gd name="T8" fmla="*/ 0 w 1255"/>
                <a:gd name="T9" fmla="*/ 0 h 1037"/>
                <a:gd name="T10" fmla="*/ 0 w 1255"/>
                <a:gd name="T11" fmla="*/ 0 h 1037"/>
                <a:gd name="T12" fmla="*/ 0 w 1255"/>
                <a:gd name="T13" fmla="*/ 0 h 1037"/>
                <a:gd name="T14" fmla="*/ 0 w 1255"/>
                <a:gd name="T15" fmla="*/ 0 h 1037"/>
                <a:gd name="T16" fmla="*/ 0 w 1255"/>
                <a:gd name="T17" fmla="*/ 0 h 1037"/>
                <a:gd name="T18" fmla="*/ 0 w 1255"/>
                <a:gd name="T19" fmla="*/ 0 h 1037"/>
                <a:gd name="T20" fmla="*/ 0 w 1255"/>
                <a:gd name="T21" fmla="*/ 0 h 1037"/>
                <a:gd name="T22" fmla="*/ 0 w 1255"/>
                <a:gd name="T23" fmla="*/ 0 h 1037"/>
                <a:gd name="T24" fmla="*/ 0 w 1255"/>
                <a:gd name="T25" fmla="*/ 0 h 1037"/>
                <a:gd name="T26" fmla="*/ 0 w 1255"/>
                <a:gd name="T27" fmla="*/ 0 h 1037"/>
                <a:gd name="T28" fmla="*/ 0 w 1255"/>
                <a:gd name="T29" fmla="*/ 0 h 1037"/>
                <a:gd name="T30" fmla="*/ 0 w 1255"/>
                <a:gd name="T31" fmla="*/ 0 h 1037"/>
                <a:gd name="T32" fmla="*/ 0 w 1255"/>
                <a:gd name="T33" fmla="*/ 0 h 1037"/>
                <a:gd name="T34" fmla="*/ 0 w 1255"/>
                <a:gd name="T35" fmla="*/ 0 h 1037"/>
                <a:gd name="T36" fmla="*/ 0 w 1255"/>
                <a:gd name="T37" fmla="*/ 0 h 1037"/>
                <a:gd name="T38" fmla="*/ 0 w 1255"/>
                <a:gd name="T39" fmla="*/ 0 h 1037"/>
                <a:gd name="T40" fmla="*/ 0 w 1255"/>
                <a:gd name="T41" fmla="*/ 0 h 1037"/>
                <a:gd name="T42" fmla="*/ 0 w 1255"/>
                <a:gd name="T43" fmla="*/ 0 h 1037"/>
                <a:gd name="T44" fmla="*/ 0 w 1255"/>
                <a:gd name="T45" fmla="*/ 0 h 1037"/>
                <a:gd name="T46" fmla="*/ 0 w 1255"/>
                <a:gd name="T47" fmla="*/ 0 h 1037"/>
                <a:gd name="T48" fmla="*/ 0 w 1255"/>
                <a:gd name="T49" fmla="*/ 0 h 1037"/>
                <a:gd name="T50" fmla="*/ 0 w 1255"/>
                <a:gd name="T51" fmla="*/ 0 h 1037"/>
                <a:gd name="T52" fmla="*/ 0 w 1255"/>
                <a:gd name="T53" fmla="*/ 0 h 10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55"/>
                <a:gd name="T82" fmla="*/ 0 h 1037"/>
                <a:gd name="T83" fmla="*/ 1255 w 1255"/>
                <a:gd name="T84" fmla="*/ 1037 h 10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55" h="1037">
                  <a:moveTo>
                    <a:pt x="1255" y="40"/>
                  </a:moveTo>
                  <a:lnTo>
                    <a:pt x="937" y="432"/>
                  </a:lnTo>
                  <a:lnTo>
                    <a:pt x="709" y="422"/>
                  </a:lnTo>
                  <a:lnTo>
                    <a:pt x="687" y="353"/>
                  </a:lnTo>
                  <a:lnTo>
                    <a:pt x="615" y="304"/>
                  </a:lnTo>
                  <a:lnTo>
                    <a:pt x="496" y="338"/>
                  </a:lnTo>
                  <a:lnTo>
                    <a:pt x="401" y="353"/>
                  </a:lnTo>
                  <a:lnTo>
                    <a:pt x="441" y="477"/>
                  </a:lnTo>
                  <a:lnTo>
                    <a:pt x="501" y="576"/>
                  </a:lnTo>
                  <a:lnTo>
                    <a:pt x="601" y="615"/>
                  </a:lnTo>
                  <a:lnTo>
                    <a:pt x="718" y="586"/>
                  </a:lnTo>
                  <a:lnTo>
                    <a:pt x="788" y="630"/>
                  </a:lnTo>
                  <a:lnTo>
                    <a:pt x="464" y="1002"/>
                  </a:lnTo>
                  <a:lnTo>
                    <a:pt x="382" y="1037"/>
                  </a:lnTo>
                  <a:lnTo>
                    <a:pt x="91" y="705"/>
                  </a:lnTo>
                  <a:lnTo>
                    <a:pt x="0" y="367"/>
                  </a:lnTo>
                  <a:lnTo>
                    <a:pt x="28" y="109"/>
                  </a:lnTo>
                  <a:lnTo>
                    <a:pt x="191" y="0"/>
                  </a:lnTo>
                  <a:lnTo>
                    <a:pt x="296" y="80"/>
                  </a:lnTo>
                  <a:lnTo>
                    <a:pt x="305" y="130"/>
                  </a:lnTo>
                  <a:lnTo>
                    <a:pt x="137" y="193"/>
                  </a:lnTo>
                  <a:lnTo>
                    <a:pt x="133" y="308"/>
                  </a:lnTo>
                  <a:lnTo>
                    <a:pt x="242" y="323"/>
                  </a:lnTo>
                  <a:lnTo>
                    <a:pt x="441" y="248"/>
                  </a:lnTo>
                  <a:lnTo>
                    <a:pt x="933" y="80"/>
                  </a:lnTo>
                  <a:lnTo>
                    <a:pt x="1255" y="4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308" y="526"/>
              <a:ext cx="557" cy="209"/>
            </a:xfrm>
            <a:custGeom>
              <a:avLst/>
              <a:gdLst>
                <a:gd name="T0" fmla="*/ 0 w 1113"/>
                <a:gd name="T1" fmla="*/ 0 h 628"/>
                <a:gd name="T2" fmla="*/ 1 w 1113"/>
                <a:gd name="T3" fmla="*/ 0 h 628"/>
                <a:gd name="T4" fmla="*/ 1 w 1113"/>
                <a:gd name="T5" fmla="*/ 0 h 628"/>
                <a:gd name="T6" fmla="*/ 1 w 1113"/>
                <a:gd name="T7" fmla="*/ 0 h 628"/>
                <a:gd name="T8" fmla="*/ 1 w 1113"/>
                <a:gd name="T9" fmla="*/ 0 h 628"/>
                <a:gd name="T10" fmla="*/ 1 w 1113"/>
                <a:gd name="T11" fmla="*/ 0 h 628"/>
                <a:gd name="T12" fmla="*/ 1 w 1113"/>
                <a:gd name="T13" fmla="*/ 0 h 628"/>
                <a:gd name="T14" fmla="*/ 1 w 1113"/>
                <a:gd name="T15" fmla="*/ 0 h 628"/>
                <a:gd name="T16" fmla="*/ 1 w 1113"/>
                <a:gd name="T17" fmla="*/ 0 h 628"/>
                <a:gd name="T18" fmla="*/ 0 w 1113"/>
                <a:gd name="T19" fmla="*/ 0 h 628"/>
                <a:gd name="T20" fmla="*/ 0 w 1113"/>
                <a:gd name="T21" fmla="*/ 0 h 6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3"/>
                <a:gd name="T34" fmla="*/ 0 h 628"/>
                <a:gd name="T35" fmla="*/ 1113 w 1113"/>
                <a:gd name="T36" fmla="*/ 628 h 6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3" h="628">
                  <a:moveTo>
                    <a:pt x="0" y="335"/>
                  </a:moveTo>
                  <a:lnTo>
                    <a:pt x="154" y="245"/>
                  </a:lnTo>
                  <a:lnTo>
                    <a:pt x="367" y="146"/>
                  </a:lnTo>
                  <a:lnTo>
                    <a:pt x="1018" y="0"/>
                  </a:lnTo>
                  <a:lnTo>
                    <a:pt x="1113" y="240"/>
                  </a:lnTo>
                  <a:lnTo>
                    <a:pt x="908" y="385"/>
                  </a:lnTo>
                  <a:lnTo>
                    <a:pt x="404" y="498"/>
                  </a:lnTo>
                  <a:lnTo>
                    <a:pt x="43" y="628"/>
                  </a:lnTo>
                  <a:lnTo>
                    <a:pt x="54" y="438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78" y="1007"/>
              <a:ext cx="784" cy="280"/>
            </a:xfrm>
            <a:custGeom>
              <a:avLst/>
              <a:gdLst>
                <a:gd name="T0" fmla="*/ 1 w 1567"/>
                <a:gd name="T1" fmla="*/ 0 h 840"/>
                <a:gd name="T2" fmla="*/ 1 w 1567"/>
                <a:gd name="T3" fmla="*/ 0 h 840"/>
                <a:gd name="T4" fmla="*/ 1 w 1567"/>
                <a:gd name="T5" fmla="*/ 0 h 840"/>
                <a:gd name="T6" fmla="*/ 1 w 1567"/>
                <a:gd name="T7" fmla="*/ 0 h 840"/>
                <a:gd name="T8" fmla="*/ 1 w 1567"/>
                <a:gd name="T9" fmla="*/ 0 h 840"/>
                <a:gd name="T10" fmla="*/ 1 w 1567"/>
                <a:gd name="T11" fmla="*/ 0 h 840"/>
                <a:gd name="T12" fmla="*/ 1 w 1567"/>
                <a:gd name="T13" fmla="*/ 0 h 840"/>
                <a:gd name="T14" fmla="*/ 1 w 1567"/>
                <a:gd name="T15" fmla="*/ 0 h 840"/>
                <a:gd name="T16" fmla="*/ 1 w 1567"/>
                <a:gd name="T17" fmla="*/ 0 h 840"/>
                <a:gd name="T18" fmla="*/ 1 w 1567"/>
                <a:gd name="T19" fmla="*/ 0 h 840"/>
                <a:gd name="T20" fmla="*/ 1 w 1567"/>
                <a:gd name="T21" fmla="*/ 0 h 840"/>
                <a:gd name="T22" fmla="*/ 1 w 1567"/>
                <a:gd name="T23" fmla="*/ 0 h 840"/>
                <a:gd name="T24" fmla="*/ 1 w 1567"/>
                <a:gd name="T25" fmla="*/ 0 h 840"/>
                <a:gd name="T26" fmla="*/ 1 w 1567"/>
                <a:gd name="T27" fmla="*/ 0 h 840"/>
                <a:gd name="T28" fmla="*/ 1 w 1567"/>
                <a:gd name="T29" fmla="*/ 0 h 840"/>
                <a:gd name="T30" fmla="*/ 1 w 1567"/>
                <a:gd name="T31" fmla="*/ 0 h 840"/>
                <a:gd name="T32" fmla="*/ 1 w 1567"/>
                <a:gd name="T33" fmla="*/ 0 h 840"/>
                <a:gd name="T34" fmla="*/ 1 w 1567"/>
                <a:gd name="T35" fmla="*/ 0 h 840"/>
                <a:gd name="T36" fmla="*/ 1 w 1567"/>
                <a:gd name="T37" fmla="*/ 0 h 840"/>
                <a:gd name="T38" fmla="*/ 1 w 1567"/>
                <a:gd name="T39" fmla="*/ 0 h 840"/>
                <a:gd name="T40" fmla="*/ 1 w 1567"/>
                <a:gd name="T41" fmla="*/ 0 h 840"/>
                <a:gd name="T42" fmla="*/ 1 w 1567"/>
                <a:gd name="T43" fmla="*/ 0 h 840"/>
                <a:gd name="T44" fmla="*/ 1 w 1567"/>
                <a:gd name="T45" fmla="*/ 0 h 840"/>
                <a:gd name="T46" fmla="*/ 1 w 1567"/>
                <a:gd name="T47" fmla="*/ 0 h 840"/>
                <a:gd name="T48" fmla="*/ 1 w 1567"/>
                <a:gd name="T49" fmla="*/ 0 h 840"/>
                <a:gd name="T50" fmla="*/ 1 w 1567"/>
                <a:gd name="T51" fmla="*/ 0 h 840"/>
                <a:gd name="T52" fmla="*/ 1 w 1567"/>
                <a:gd name="T53" fmla="*/ 0 h 840"/>
                <a:gd name="T54" fmla="*/ 1 w 1567"/>
                <a:gd name="T55" fmla="*/ 0 h 840"/>
                <a:gd name="T56" fmla="*/ 1 w 1567"/>
                <a:gd name="T57" fmla="*/ 0 h 840"/>
                <a:gd name="T58" fmla="*/ 1 w 1567"/>
                <a:gd name="T59" fmla="*/ 0 h 840"/>
                <a:gd name="T60" fmla="*/ 1 w 1567"/>
                <a:gd name="T61" fmla="*/ 0 h 840"/>
                <a:gd name="T62" fmla="*/ 1 w 1567"/>
                <a:gd name="T63" fmla="*/ 0 h 840"/>
                <a:gd name="T64" fmla="*/ 1 w 1567"/>
                <a:gd name="T65" fmla="*/ 0 h 840"/>
                <a:gd name="T66" fmla="*/ 1 w 1567"/>
                <a:gd name="T67" fmla="*/ 0 h 840"/>
                <a:gd name="T68" fmla="*/ 1 w 1567"/>
                <a:gd name="T69" fmla="*/ 0 h 840"/>
                <a:gd name="T70" fmla="*/ 1 w 1567"/>
                <a:gd name="T71" fmla="*/ 0 h 840"/>
                <a:gd name="T72" fmla="*/ 1 w 1567"/>
                <a:gd name="T73" fmla="*/ 0 h 840"/>
                <a:gd name="T74" fmla="*/ 1 w 1567"/>
                <a:gd name="T75" fmla="*/ 0 h 840"/>
                <a:gd name="T76" fmla="*/ 1 w 1567"/>
                <a:gd name="T77" fmla="*/ 0 h 840"/>
                <a:gd name="T78" fmla="*/ 1 w 1567"/>
                <a:gd name="T79" fmla="*/ 0 h 840"/>
                <a:gd name="T80" fmla="*/ 1 w 1567"/>
                <a:gd name="T81" fmla="*/ 0 h 840"/>
                <a:gd name="T82" fmla="*/ 0 w 1567"/>
                <a:gd name="T83" fmla="*/ 0 h 8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7"/>
                <a:gd name="T127" fmla="*/ 0 h 840"/>
                <a:gd name="T128" fmla="*/ 1567 w 1567"/>
                <a:gd name="T129" fmla="*/ 840 h 8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7" h="840">
                  <a:moveTo>
                    <a:pt x="0" y="732"/>
                  </a:moveTo>
                  <a:lnTo>
                    <a:pt x="40" y="703"/>
                  </a:lnTo>
                  <a:lnTo>
                    <a:pt x="59" y="734"/>
                  </a:lnTo>
                  <a:lnTo>
                    <a:pt x="84" y="758"/>
                  </a:lnTo>
                  <a:lnTo>
                    <a:pt x="144" y="780"/>
                  </a:lnTo>
                  <a:lnTo>
                    <a:pt x="202" y="766"/>
                  </a:lnTo>
                  <a:lnTo>
                    <a:pt x="245" y="711"/>
                  </a:lnTo>
                  <a:lnTo>
                    <a:pt x="244" y="679"/>
                  </a:lnTo>
                  <a:lnTo>
                    <a:pt x="218" y="672"/>
                  </a:lnTo>
                  <a:lnTo>
                    <a:pt x="174" y="689"/>
                  </a:lnTo>
                  <a:lnTo>
                    <a:pt x="125" y="683"/>
                  </a:lnTo>
                  <a:lnTo>
                    <a:pt x="97" y="636"/>
                  </a:lnTo>
                  <a:lnTo>
                    <a:pt x="117" y="606"/>
                  </a:lnTo>
                  <a:lnTo>
                    <a:pt x="163" y="588"/>
                  </a:lnTo>
                  <a:lnTo>
                    <a:pt x="208" y="579"/>
                  </a:lnTo>
                  <a:lnTo>
                    <a:pt x="222" y="631"/>
                  </a:lnTo>
                  <a:lnTo>
                    <a:pt x="269" y="601"/>
                  </a:lnTo>
                  <a:lnTo>
                    <a:pt x="275" y="572"/>
                  </a:lnTo>
                  <a:lnTo>
                    <a:pt x="309" y="557"/>
                  </a:lnTo>
                  <a:lnTo>
                    <a:pt x="328" y="657"/>
                  </a:lnTo>
                  <a:lnTo>
                    <a:pt x="322" y="708"/>
                  </a:lnTo>
                  <a:lnTo>
                    <a:pt x="303" y="759"/>
                  </a:lnTo>
                  <a:lnTo>
                    <a:pt x="520" y="729"/>
                  </a:lnTo>
                  <a:lnTo>
                    <a:pt x="630" y="703"/>
                  </a:lnTo>
                  <a:lnTo>
                    <a:pt x="740" y="670"/>
                  </a:lnTo>
                  <a:lnTo>
                    <a:pt x="814" y="595"/>
                  </a:lnTo>
                  <a:lnTo>
                    <a:pt x="855" y="515"/>
                  </a:lnTo>
                  <a:lnTo>
                    <a:pt x="872" y="364"/>
                  </a:lnTo>
                  <a:lnTo>
                    <a:pt x="859" y="298"/>
                  </a:lnTo>
                  <a:lnTo>
                    <a:pt x="843" y="244"/>
                  </a:lnTo>
                  <a:lnTo>
                    <a:pt x="821" y="186"/>
                  </a:lnTo>
                  <a:lnTo>
                    <a:pt x="847" y="194"/>
                  </a:lnTo>
                  <a:lnTo>
                    <a:pt x="858" y="219"/>
                  </a:lnTo>
                  <a:lnTo>
                    <a:pt x="896" y="213"/>
                  </a:lnTo>
                  <a:lnTo>
                    <a:pt x="931" y="216"/>
                  </a:lnTo>
                  <a:lnTo>
                    <a:pt x="906" y="241"/>
                  </a:lnTo>
                  <a:lnTo>
                    <a:pt x="872" y="256"/>
                  </a:lnTo>
                  <a:lnTo>
                    <a:pt x="900" y="453"/>
                  </a:lnTo>
                  <a:lnTo>
                    <a:pt x="887" y="551"/>
                  </a:lnTo>
                  <a:lnTo>
                    <a:pt x="871" y="599"/>
                  </a:lnTo>
                  <a:lnTo>
                    <a:pt x="844" y="645"/>
                  </a:lnTo>
                  <a:lnTo>
                    <a:pt x="983" y="610"/>
                  </a:lnTo>
                  <a:lnTo>
                    <a:pt x="1082" y="580"/>
                  </a:lnTo>
                  <a:lnTo>
                    <a:pt x="1187" y="541"/>
                  </a:lnTo>
                  <a:lnTo>
                    <a:pt x="1288" y="497"/>
                  </a:lnTo>
                  <a:lnTo>
                    <a:pt x="1379" y="450"/>
                  </a:lnTo>
                  <a:lnTo>
                    <a:pt x="1487" y="357"/>
                  </a:lnTo>
                  <a:lnTo>
                    <a:pt x="1494" y="215"/>
                  </a:lnTo>
                  <a:lnTo>
                    <a:pt x="1481" y="145"/>
                  </a:lnTo>
                  <a:lnTo>
                    <a:pt x="1453" y="74"/>
                  </a:lnTo>
                  <a:lnTo>
                    <a:pt x="1286" y="111"/>
                  </a:lnTo>
                  <a:lnTo>
                    <a:pt x="1281" y="185"/>
                  </a:lnTo>
                  <a:lnTo>
                    <a:pt x="1267" y="219"/>
                  </a:lnTo>
                  <a:lnTo>
                    <a:pt x="1242" y="251"/>
                  </a:lnTo>
                  <a:lnTo>
                    <a:pt x="1139" y="258"/>
                  </a:lnTo>
                  <a:lnTo>
                    <a:pt x="1107" y="241"/>
                  </a:lnTo>
                  <a:lnTo>
                    <a:pt x="1104" y="211"/>
                  </a:lnTo>
                  <a:lnTo>
                    <a:pt x="1126" y="234"/>
                  </a:lnTo>
                  <a:lnTo>
                    <a:pt x="1189" y="241"/>
                  </a:lnTo>
                  <a:lnTo>
                    <a:pt x="1246" y="207"/>
                  </a:lnTo>
                  <a:lnTo>
                    <a:pt x="1254" y="100"/>
                  </a:lnTo>
                  <a:lnTo>
                    <a:pt x="1303" y="67"/>
                  </a:lnTo>
                  <a:lnTo>
                    <a:pt x="1358" y="44"/>
                  </a:lnTo>
                  <a:lnTo>
                    <a:pt x="1472" y="0"/>
                  </a:lnTo>
                  <a:lnTo>
                    <a:pt x="1506" y="92"/>
                  </a:lnTo>
                  <a:lnTo>
                    <a:pt x="1542" y="223"/>
                  </a:lnTo>
                  <a:lnTo>
                    <a:pt x="1567" y="461"/>
                  </a:lnTo>
                  <a:lnTo>
                    <a:pt x="1484" y="495"/>
                  </a:lnTo>
                  <a:lnTo>
                    <a:pt x="1398" y="526"/>
                  </a:lnTo>
                  <a:lnTo>
                    <a:pt x="1312" y="557"/>
                  </a:lnTo>
                  <a:lnTo>
                    <a:pt x="1224" y="588"/>
                  </a:lnTo>
                  <a:lnTo>
                    <a:pt x="1136" y="619"/>
                  </a:lnTo>
                  <a:lnTo>
                    <a:pt x="1049" y="648"/>
                  </a:lnTo>
                  <a:lnTo>
                    <a:pt x="959" y="674"/>
                  </a:lnTo>
                  <a:lnTo>
                    <a:pt x="871" y="701"/>
                  </a:lnTo>
                  <a:lnTo>
                    <a:pt x="781" y="725"/>
                  </a:lnTo>
                  <a:lnTo>
                    <a:pt x="691" y="748"/>
                  </a:lnTo>
                  <a:lnTo>
                    <a:pt x="601" y="769"/>
                  </a:lnTo>
                  <a:lnTo>
                    <a:pt x="510" y="788"/>
                  </a:lnTo>
                  <a:lnTo>
                    <a:pt x="331" y="820"/>
                  </a:lnTo>
                  <a:lnTo>
                    <a:pt x="154" y="840"/>
                  </a:lnTo>
                  <a:lnTo>
                    <a:pt x="64" y="807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471" y="1110"/>
              <a:ext cx="164" cy="141"/>
            </a:xfrm>
            <a:custGeom>
              <a:avLst/>
              <a:gdLst>
                <a:gd name="T0" fmla="*/ 1 w 327"/>
                <a:gd name="T1" fmla="*/ 0 h 424"/>
                <a:gd name="T2" fmla="*/ 0 w 327"/>
                <a:gd name="T3" fmla="*/ 0 h 424"/>
                <a:gd name="T4" fmla="*/ 1 w 327"/>
                <a:gd name="T5" fmla="*/ 0 h 424"/>
                <a:gd name="T6" fmla="*/ 1 w 327"/>
                <a:gd name="T7" fmla="*/ 0 h 424"/>
                <a:gd name="T8" fmla="*/ 1 w 327"/>
                <a:gd name="T9" fmla="*/ 0 h 424"/>
                <a:gd name="T10" fmla="*/ 1 w 327"/>
                <a:gd name="T11" fmla="*/ 0 h 424"/>
                <a:gd name="T12" fmla="*/ 1 w 327"/>
                <a:gd name="T13" fmla="*/ 0 h 424"/>
                <a:gd name="T14" fmla="*/ 1 w 327"/>
                <a:gd name="T15" fmla="*/ 0 h 424"/>
                <a:gd name="T16" fmla="*/ 1 w 327"/>
                <a:gd name="T17" fmla="*/ 0 h 424"/>
                <a:gd name="T18" fmla="*/ 1 w 327"/>
                <a:gd name="T19" fmla="*/ 0 h 424"/>
                <a:gd name="T20" fmla="*/ 1 w 327"/>
                <a:gd name="T21" fmla="*/ 0 h 424"/>
                <a:gd name="T22" fmla="*/ 1 w 327"/>
                <a:gd name="T23" fmla="*/ 0 h 424"/>
                <a:gd name="T24" fmla="*/ 1 w 327"/>
                <a:gd name="T25" fmla="*/ 0 h 424"/>
                <a:gd name="T26" fmla="*/ 1 w 327"/>
                <a:gd name="T27" fmla="*/ 0 h 424"/>
                <a:gd name="T28" fmla="*/ 1 w 327"/>
                <a:gd name="T29" fmla="*/ 0 h 424"/>
                <a:gd name="T30" fmla="*/ 1 w 327"/>
                <a:gd name="T31" fmla="*/ 0 h 424"/>
                <a:gd name="T32" fmla="*/ 1 w 327"/>
                <a:gd name="T33" fmla="*/ 0 h 424"/>
                <a:gd name="T34" fmla="*/ 1 w 327"/>
                <a:gd name="T35" fmla="*/ 0 h 424"/>
                <a:gd name="T36" fmla="*/ 1 w 327"/>
                <a:gd name="T37" fmla="*/ 0 h 424"/>
                <a:gd name="T38" fmla="*/ 1 w 327"/>
                <a:gd name="T39" fmla="*/ 0 h 424"/>
                <a:gd name="T40" fmla="*/ 1 w 327"/>
                <a:gd name="T41" fmla="*/ 0 h 424"/>
                <a:gd name="T42" fmla="*/ 1 w 327"/>
                <a:gd name="T43" fmla="*/ 0 h 424"/>
                <a:gd name="T44" fmla="*/ 1 w 327"/>
                <a:gd name="T45" fmla="*/ 0 h 424"/>
                <a:gd name="T46" fmla="*/ 1 w 327"/>
                <a:gd name="T47" fmla="*/ 0 h 424"/>
                <a:gd name="T48" fmla="*/ 1 w 327"/>
                <a:gd name="T49" fmla="*/ 0 h 424"/>
                <a:gd name="T50" fmla="*/ 1 w 327"/>
                <a:gd name="T51" fmla="*/ 0 h 424"/>
                <a:gd name="T52" fmla="*/ 1 w 327"/>
                <a:gd name="T53" fmla="*/ 0 h 424"/>
                <a:gd name="T54" fmla="*/ 1 w 327"/>
                <a:gd name="T55" fmla="*/ 0 h 424"/>
                <a:gd name="T56" fmla="*/ 1 w 327"/>
                <a:gd name="T57" fmla="*/ 0 h 424"/>
                <a:gd name="T58" fmla="*/ 1 w 327"/>
                <a:gd name="T59" fmla="*/ 0 h 424"/>
                <a:gd name="T60" fmla="*/ 1 w 327"/>
                <a:gd name="T61" fmla="*/ 0 h 4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7"/>
                <a:gd name="T94" fmla="*/ 0 h 424"/>
                <a:gd name="T95" fmla="*/ 327 w 327"/>
                <a:gd name="T96" fmla="*/ 424 h 4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7" h="424">
                  <a:moveTo>
                    <a:pt x="12" y="424"/>
                  </a:moveTo>
                  <a:lnTo>
                    <a:pt x="0" y="335"/>
                  </a:lnTo>
                  <a:lnTo>
                    <a:pt x="9" y="289"/>
                  </a:lnTo>
                  <a:lnTo>
                    <a:pt x="33" y="258"/>
                  </a:lnTo>
                  <a:lnTo>
                    <a:pt x="73" y="222"/>
                  </a:lnTo>
                  <a:lnTo>
                    <a:pt x="117" y="190"/>
                  </a:lnTo>
                  <a:lnTo>
                    <a:pt x="164" y="161"/>
                  </a:lnTo>
                  <a:lnTo>
                    <a:pt x="212" y="134"/>
                  </a:lnTo>
                  <a:lnTo>
                    <a:pt x="196" y="109"/>
                  </a:lnTo>
                  <a:lnTo>
                    <a:pt x="165" y="80"/>
                  </a:lnTo>
                  <a:lnTo>
                    <a:pt x="111" y="30"/>
                  </a:lnTo>
                  <a:lnTo>
                    <a:pt x="168" y="0"/>
                  </a:lnTo>
                  <a:lnTo>
                    <a:pt x="206" y="54"/>
                  </a:lnTo>
                  <a:lnTo>
                    <a:pt x="251" y="123"/>
                  </a:lnTo>
                  <a:lnTo>
                    <a:pt x="295" y="193"/>
                  </a:lnTo>
                  <a:lnTo>
                    <a:pt x="327" y="255"/>
                  </a:lnTo>
                  <a:lnTo>
                    <a:pt x="290" y="266"/>
                  </a:lnTo>
                  <a:lnTo>
                    <a:pt x="260" y="225"/>
                  </a:lnTo>
                  <a:lnTo>
                    <a:pt x="240" y="204"/>
                  </a:lnTo>
                  <a:lnTo>
                    <a:pt x="222" y="194"/>
                  </a:lnTo>
                  <a:lnTo>
                    <a:pt x="145" y="214"/>
                  </a:lnTo>
                  <a:lnTo>
                    <a:pt x="194" y="236"/>
                  </a:lnTo>
                  <a:lnTo>
                    <a:pt x="225" y="271"/>
                  </a:lnTo>
                  <a:lnTo>
                    <a:pt x="178" y="281"/>
                  </a:lnTo>
                  <a:lnTo>
                    <a:pt x="149" y="262"/>
                  </a:lnTo>
                  <a:lnTo>
                    <a:pt x="121" y="258"/>
                  </a:lnTo>
                  <a:lnTo>
                    <a:pt x="73" y="284"/>
                  </a:lnTo>
                  <a:lnTo>
                    <a:pt x="46" y="338"/>
                  </a:lnTo>
                  <a:lnTo>
                    <a:pt x="54" y="397"/>
                  </a:lnTo>
                  <a:lnTo>
                    <a:pt x="12" y="4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262" y="987"/>
              <a:ext cx="603" cy="180"/>
            </a:xfrm>
            <a:custGeom>
              <a:avLst/>
              <a:gdLst>
                <a:gd name="T0" fmla="*/ 0 w 1207"/>
                <a:gd name="T1" fmla="*/ 0 h 540"/>
                <a:gd name="T2" fmla="*/ 0 w 1207"/>
                <a:gd name="T3" fmla="*/ 0 h 540"/>
                <a:gd name="T4" fmla="*/ 0 w 1207"/>
                <a:gd name="T5" fmla="*/ 0 h 540"/>
                <a:gd name="T6" fmla="*/ 0 w 1207"/>
                <a:gd name="T7" fmla="*/ 0 h 540"/>
                <a:gd name="T8" fmla="*/ 0 w 1207"/>
                <a:gd name="T9" fmla="*/ 0 h 540"/>
                <a:gd name="T10" fmla="*/ 0 w 1207"/>
                <a:gd name="T11" fmla="*/ 0 h 540"/>
                <a:gd name="T12" fmla="*/ 0 w 1207"/>
                <a:gd name="T13" fmla="*/ 0 h 540"/>
                <a:gd name="T14" fmla="*/ 0 w 1207"/>
                <a:gd name="T15" fmla="*/ 0 h 540"/>
                <a:gd name="T16" fmla="*/ 0 w 1207"/>
                <a:gd name="T17" fmla="*/ 0 h 540"/>
                <a:gd name="T18" fmla="*/ 0 w 1207"/>
                <a:gd name="T19" fmla="*/ 0 h 540"/>
                <a:gd name="T20" fmla="*/ 0 w 1207"/>
                <a:gd name="T21" fmla="*/ 0 h 540"/>
                <a:gd name="T22" fmla="*/ 0 w 1207"/>
                <a:gd name="T23" fmla="*/ 0 h 540"/>
                <a:gd name="T24" fmla="*/ 0 w 1207"/>
                <a:gd name="T25" fmla="*/ 0 h 540"/>
                <a:gd name="T26" fmla="*/ 0 w 1207"/>
                <a:gd name="T27" fmla="*/ 0 h 540"/>
                <a:gd name="T28" fmla="*/ 0 w 1207"/>
                <a:gd name="T29" fmla="*/ 0 h 540"/>
                <a:gd name="T30" fmla="*/ 0 w 1207"/>
                <a:gd name="T31" fmla="*/ 0 h 540"/>
                <a:gd name="T32" fmla="*/ 0 w 1207"/>
                <a:gd name="T33" fmla="*/ 0 h 540"/>
                <a:gd name="T34" fmla="*/ 0 w 1207"/>
                <a:gd name="T35" fmla="*/ 0 h 540"/>
                <a:gd name="T36" fmla="*/ 0 w 1207"/>
                <a:gd name="T37" fmla="*/ 0 h 540"/>
                <a:gd name="T38" fmla="*/ 0 w 1207"/>
                <a:gd name="T39" fmla="*/ 0 h 540"/>
                <a:gd name="T40" fmla="*/ 0 w 1207"/>
                <a:gd name="T41" fmla="*/ 0 h 540"/>
                <a:gd name="T42" fmla="*/ 0 w 1207"/>
                <a:gd name="T43" fmla="*/ 0 h 540"/>
                <a:gd name="T44" fmla="*/ 0 w 1207"/>
                <a:gd name="T45" fmla="*/ 0 h 540"/>
                <a:gd name="T46" fmla="*/ 0 w 1207"/>
                <a:gd name="T47" fmla="*/ 0 h 540"/>
                <a:gd name="T48" fmla="*/ 0 w 1207"/>
                <a:gd name="T49" fmla="*/ 0 h 540"/>
                <a:gd name="T50" fmla="*/ 0 w 1207"/>
                <a:gd name="T51" fmla="*/ 0 h 540"/>
                <a:gd name="T52" fmla="*/ 0 w 1207"/>
                <a:gd name="T53" fmla="*/ 0 h 540"/>
                <a:gd name="T54" fmla="*/ 0 w 1207"/>
                <a:gd name="T55" fmla="*/ 0 h 540"/>
                <a:gd name="T56" fmla="*/ 0 w 1207"/>
                <a:gd name="T57" fmla="*/ 0 h 540"/>
                <a:gd name="T58" fmla="*/ 0 w 1207"/>
                <a:gd name="T59" fmla="*/ 0 h 540"/>
                <a:gd name="T60" fmla="*/ 0 w 1207"/>
                <a:gd name="T61" fmla="*/ 0 h 540"/>
                <a:gd name="T62" fmla="*/ 0 w 1207"/>
                <a:gd name="T63" fmla="*/ 0 h 540"/>
                <a:gd name="T64" fmla="*/ 0 w 1207"/>
                <a:gd name="T65" fmla="*/ 0 h 540"/>
                <a:gd name="T66" fmla="*/ 0 w 1207"/>
                <a:gd name="T67" fmla="*/ 0 h 540"/>
                <a:gd name="T68" fmla="*/ 0 w 1207"/>
                <a:gd name="T69" fmla="*/ 0 h 540"/>
                <a:gd name="T70" fmla="*/ 0 w 1207"/>
                <a:gd name="T71" fmla="*/ 0 h 540"/>
                <a:gd name="T72" fmla="*/ 0 w 1207"/>
                <a:gd name="T73" fmla="*/ 0 h 540"/>
                <a:gd name="T74" fmla="*/ 0 w 1207"/>
                <a:gd name="T75" fmla="*/ 0 h 540"/>
                <a:gd name="T76" fmla="*/ 0 w 1207"/>
                <a:gd name="T77" fmla="*/ 0 h 540"/>
                <a:gd name="T78" fmla="*/ 0 w 1207"/>
                <a:gd name="T79" fmla="*/ 0 h 540"/>
                <a:gd name="T80" fmla="*/ 0 w 1207"/>
                <a:gd name="T81" fmla="*/ 0 h 540"/>
                <a:gd name="T82" fmla="*/ 0 w 1207"/>
                <a:gd name="T83" fmla="*/ 0 h 540"/>
                <a:gd name="T84" fmla="*/ 0 w 1207"/>
                <a:gd name="T85" fmla="*/ 0 h 540"/>
                <a:gd name="T86" fmla="*/ 0 w 1207"/>
                <a:gd name="T87" fmla="*/ 0 h 540"/>
                <a:gd name="T88" fmla="*/ 0 w 1207"/>
                <a:gd name="T89" fmla="*/ 0 h 540"/>
                <a:gd name="T90" fmla="*/ 0 w 1207"/>
                <a:gd name="T91" fmla="*/ 0 h 540"/>
                <a:gd name="T92" fmla="*/ 0 w 1207"/>
                <a:gd name="T93" fmla="*/ 0 h 540"/>
                <a:gd name="T94" fmla="*/ 0 w 1207"/>
                <a:gd name="T95" fmla="*/ 0 h 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07"/>
                <a:gd name="T145" fmla="*/ 0 h 540"/>
                <a:gd name="T146" fmla="*/ 1207 w 1207"/>
                <a:gd name="T147" fmla="*/ 540 h 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7" h="540">
                  <a:moveTo>
                    <a:pt x="1004" y="99"/>
                  </a:moveTo>
                  <a:lnTo>
                    <a:pt x="1025" y="161"/>
                  </a:lnTo>
                  <a:lnTo>
                    <a:pt x="958" y="191"/>
                  </a:lnTo>
                  <a:lnTo>
                    <a:pt x="892" y="220"/>
                  </a:lnTo>
                  <a:lnTo>
                    <a:pt x="1005" y="514"/>
                  </a:lnTo>
                  <a:lnTo>
                    <a:pt x="1106" y="478"/>
                  </a:lnTo>
                  <a:lnTo>
                    <a:pt x="1157" y="458"/>
                  </a:lnTo>
                  <a:lnTo>
                    <a:pt x="1207" y="450"/>
                  </a:lnTo>
                  <a:lnTo>
                    <a:pt x="1202" y="471"/>
                  </a:lnTo>
                  <a:lnTo>
                    <a:pt x="1092" y="511"/>
                  </a:lnTo>
                  <a:lnTo>
                    <a:pt x="1035" y="532"/>
                  </a:lnTo>
                  <a:lnTo>
                    <a:pt x="983" y="540"/>
                  </a:lnTo>
                  <a:lnTo>
                    <a:pt x="947" y="438"/>
                  </a:lnTo>
                  <a:lnTo>
                    <a:pt x="924" y="390"/>
                  </a:lnTo>
                  <a:lnTo>
                    <a:pt x="892" y="345"/>
                  </a:lnTo>
                  <a:lnTo>
                    <a:pt x="785" y="398"/>
                  </a:lnTo>
                  <a:lnTo>
                    <a:pt x="770" y="379"/>
                  </a:lnTo>
                  <a:lnTo>
                    <a:pt x="876" y="317"/>
                  </a:lnTo>
                  <a:lnTo>
                    <a:pt x="863" y="288"/>
                  </a:lnTo>
                  <a:lnTo>
                    <a:pt x="843" y="260"/>
                  </a:lnTo>
                  <a:lnTo>
                    <a:pt x="737" y="314"/>
                  </a:lnTo>
                  <a:lnTo>
                    <a:pt x="685" y="348"/>
                  </a:lnTo>
                  <a:lnTo>
                    <a:pt x="633" y="380"/>
                  </a:lnTo>
                  <a:lnTo>
                    <a:pt x="582" y="402"/>
                  </a:lnTo>
                  <a:lnTo>
                    <a:pt x="527" y="410"/>
                  </a:lnTo>
                  <a:lnTo>
                    <a:pt x="470" y="398"/>
                  </a:lnTo>
                  <a:lnTo>
                    <a:pt x="411" y="358"/>
                  </a:lnTo>
                  <a:lnTo>
                    <a:pt x="75" y="452"/>
                  </a:lnTo>
                  <a:lnTo>
                    <a:pt x="72" y="412"/>
                  </a:lnTo>
                  <a:lnTo>
                    <a:pt x="90" y="368"/>
                  </a:lnTo>
                  <a:lnTo>
                    <a:pt x="6" y="391"/>
                  </a:lnTo>
                  <a:lnTo>
                    <a:pt x="0" y="329"/>
                  </a:lnTo>
                  <a:lnTo>
                    <a:pt x="19" y="293"/>
                  </a:lnTo>
                  <a:lnTo>
                    <a:pt x="44" y="256"/>
                  </a:lnTo>
                  <a:lnTo>
                    <a:pt x="72" y="220"/>
                  </a:lnTo>
                  <a:lnTo>
                    <a:pt x="100" y="188"/>
                  </a:lnTo>
                  <a:lnTo>
                    <a:pt x="137" y="147"/>
                  </a:lnTo>
                  <a:lnTo>
                    <a:pt x="66" y="147"/>
                  </a:lnTo>
                  <a:lnTo>
                    <a:pt x="66" y="82"/>
                  </a:lnTo>
                  <a:lnTo>
                    <a:pt x="480" y="0"/>
                  </a:lnTo>
                  <a:lnTo>
                    <a:pt x="466" y="44"/>
                  </a:lnTo>
                  <a:lnTo>
                    <a:pt x="363" y="88"/>
                  </a:lnTo>
                  <a:lnTo>
                    <a:pt x="284" y="173"/>
                  </a:lnTo>
                  <a:lnTo>
                    <a:pt x="252" y="224"/>
                  </a:lnTo>
                  <a:lnTo>
                    <a:pt x="219" y="277"/>
                  </a:lnTo>
                  <a:lnTo>
                    <a:pt x="187" y="328"/>
                  </a:lnTo>
                  <a:lnTo>
                    <a:pt x="154" y="376"/>
                  </a:lnTo>
                  <a:lnTo>
                    <a:pt x="214" y="361"/>
                  </a:lnTo>
                  <a:lnTo>
                    <a:pt x="219" y="312"/>
                  </a:lnTo>
                  <a:lnTo>
                    <a:pt x="249" y="345"/>
                  </a:lnTo>
                  <a:lnTo>
                    <a:pt x="278" y="343"/>
                  </a:lnTo>
                  <a:lnTo>
                    <a:pt x="282" y="275"/>
                  </a:lnTo>
                  <a:lnTo>
                    <a:pt x="298" y="295"/>
                  </a:lnTo>
                  <a:lnTo>
                    <a:pt x="303" y="328"/>
                  </a:lnTo>
                  <a:lnTo>
                    <a:pt x="339" y="321"/>
                  </a:lnTo>
                  <a:lnTo>
                    <a:pt x="340" y="286"/>
                  </a:lnTo>
                  <a:lnTo>
                    <a:pt x="358" y="289"/>
                  </a:lnTo>
                  <a:lnTo>
                    <a:pt x="360" y="312"/>
                  </a:lnTo>
                  <a:lnTo>
                    <a:pt x="406" y="301"/>
                  </a:lnTo>
                  <a:lnTo>
                    <a:pt x="402" y="239"/>
                  </a:lnTo>
                  <a:lnTo>
                    <a:pt x="418" y="259"/>
                  </a:lnTo>
                  <a:lnTo>
                    <a:pt x="425" y="293"/>
                  </a:lnTo>
                  <a:lnTo>
                    <a:pt x="461" y="292"/>
                  </a:lnTo>
                  <a:lnTo>
                    <a:pt x="469" y="242"/>
                  </a:lnTo>
                  <a:lnTo>
                    <a:pt x="487" y="253"/>
                  </a:lnTo>
                  <a:lnTo>
                    <a:pt x="492" y="277"/>
                  </a:lnTo>
                  <a:lnTo>
                    <a:pt x="516" y="272"/>
                  </a:lnTo>
                  <a:lnTo>
                    <a:pt x="521" y="210"/>
                  </a:lnTo>
                  <a:lnTo>
                    <a:pt x="549" y="266"/>
                  </a:lnTo>
                  <a:lnTo>
                    <a:pt x="570" y="252"/>
                  </a:lnTo>
                  <a:lnTo>
                    <a:pt x="576" y="220"/>
                  </a:lnTo>
                  <a:lnTo>
                    <a:pt x="595" y="249"/>
                  </a:lnTo>
                  <a:lnTo>
                    <a:pt x="635" y="237"/>
                  </a:lnTo>
                  <a:lnTo>
                    <a:pt x="628" y="172"/>
                  </a:lnTo>
                  <a:lnTo>
                    <a:pt x="654" y="191"/>
                  </a:lnTo>
                  <a:lnTo>
                    <a:pt x="665" y="227"/>
                  </a:lnTo>
                  <a:lnTo>
                    <a:pt x="689" y="219"/>
                  </a:lnTo>
                  <a:lnTo>
                    <a:pt x="689" y="187"/>
                  </a:lnTo>
                  <a:lnTo>
                    <a:pt x="727" y="205"/>
                  </a:lnTo>
                  <a:lnTo>
                    <a:pt x="741" y="169"/>
                  </a:lnTo>
                  <a:lnTo>
                    <a:pt x="757" y="195"/>
                  </a:lnTo>
                  <a:lnTo>
                    <a:pt x="784" y="177"/>
                  </a:lnTo>
                  <a:lnTo>
                    <a:pt x="780" y="136"/>
                  </a:lnTo>
                  <a:lnTo>
                    <a:pt x="799" y="146"/>
                  </a:lnTo>
                  <a:lnTo>
                    <a:pt x="801" y="166"/>
                  </a:lnTo>
                  <a:lnTo>
                    <a:pt x="828" y="169"/>
                  </a:lnTo>
                  <a:lnTo>
                    <a:pt x="841" y="137"/>
                  </a:lnTo>
                  <a:lnTo>
                    <a:pt x="858" y="153"/>
                  </a:lnTo>
                  <a:lnTo>
                    <a:pt x="882" y="147"/>
                  </a:lnTo>
                  <a:lnTo>
                    <a:pt x="891" y="96"/>
                  </a:lnTo>
                  <a:lnTo>
                    <a:pt x="915" y="125"/>
                  </a:lnTo>
                  <a:lnTo>
                    <a:pt x="932" y="132"/>
                  </a:lnTo>
                  <a:lnTo>
                    <a:pt x="944" y="118"/>
                  </a:lnTo>
                  <a:lnTo>
                    <a:pt x="943" y="96"/>
                  </a:lnTo>
                  <a:lnTo>
                    <a:pt x="971" y="100"/>
                  </a:lnTo>
                  <a:lnTo>
                    <a:pt x="1004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755" y="867"/>
              <a:ext cx="549" cy="191"/>
            </a:xfrm>
            <a:custGeom>
              <a:avLst/>
              <a:gdLst>
                <a:gd name="T0" fmla="*/ 0 w 1100"/>
                <a:gd name="T1" fmla="*/ 0 h 574"/>
                <a:gd name="T2" fmla="*/ 0 w 1100"/>
                <a:gd name="T3" fmla="*/ 0 h 574"/>
                <a:gd name="T4" fmla="*/ 0 w 1100"/>
                <a:gd name="T5" fmla="*/ 0 h 574"/>
                <a:gd name="T6" fmla="*/ 0 w 1100"/>
                <a:gd name="T7" fmla="*/ 0 h 574"/>
                <a:gd name="T8" fmla="*/ 0 w 1100"/>
                <a:gd name="T9" fmla="*/ 0 h 574"/>
                <a:gd name="T10" fmla="*/ 0 w 1100"/>
                <a:gd name="T11" fmla="*/ 0 h 574"/>
                <a:gd name="T12" fmla="*/ 0 w 1100"/>
                <a:gd name="T13" fmla="*/ 0 h 574"/>
                <a:gd name="T14" fmla="*/ 0 w 1100"/>
                <a:gd name="T15" fmla="*/ 0 h 574"/>
                <a:gd name="T16" fmla="*/ 0 w 1100"/>
                <a:gd name="T17" fmla="*/ 0 h 574"/>
                <a:gd name="T18" fmla="*/ 0 w 1100"/>
                <a:gd name="T19" fmla="*/ 0 h 574"/>
                <a:gd name="T20" fmla="*/ 0 w 1100"/>
                <a:gd name="T21" fmla="*/ 0 h 574"/>
                <a:gd name="T22" fmla="*/ 0 w 1100"/>
                <a:gd name="T23" fmla="*/ 0 h 574"/>
                <a:gd name="T24" fmla="*/ 0 w 1100"/>
                <a:gd name="T25" fmla="*/ 0 h 574"/>
                <a:gd name="T26" fmla="*/ 0 w 1100"/>
                <a:gd name="T27" fmla="*/ 0 h 574"/>
                <a:gd name="T28" fmla="*/ 0 w 1100"/>
                <a:gd name="T29" fmla="*/ 0 h 574"/>
                <a:gd name="T30" fmla="*/ 0 w 1100"/>
                <a:gd name="T31" fmla="*/ 0 h 574"/>
                <a:gd name="T32" fmla="*/ 0 w 1100"/>
                <a:gd name="T33" fmla="*/ 0 h 574"/>
                <a:gd name="T34" fmla="*/ 0 w 1100"/>
                <a:gd name="T35" fmla="*/ 0 h 574"/>
                <a:gd name="T36" fmla="*/ 0 w 1100"/>
                <a:gd name="T37" fmla="*/ 0 h 574"/>
                <a:gd name="T38" fmla="*/ 0 w 1100"/>
                <a:gd name="T39" fmla="*/ 0 h 574"/>
                <a:gd name="T40" fmla="*/ 0 w 1100"/>
                <a:gd name="T41" fmla="*/ 0 h 574"/>
                <a:gd name="T42" fmla="*/ 0 w 1100"/>
                <a:gd name="T43" fmla="*/ 0 h 574"/>
                <a:gd name="T44" fmla="*/ 0 w 1100"/>
                <a:gd name="T45" fmla="*/ 0 h 574"/>
                <a:gd name="T46" fmla="*/ 0 w 1100"/>
                <a:gd name="T47" fmla="*/ 0 h 574"/>
                <a:gd name="T48" fmla="*/ 0 w 1100"/>
                <a:gd name="T49" fmla="*/ 0 h 574"/>
                <a:gd name="T50" fmla="*/ 0 w 1100"/>
                <a:gd name="T51" fmla="*/ 0 h 574"/>
                <a:gd name="T52" fmla="*/ 0 w 1100"/>
                <a:gd name="T53" fmla="*/ 0 h 574"/>
                <a:gd name="T54" fmla="*/ 0 w 1100"/>
                <a:gd name="T55" fmla="*/ 0 h 574"/>
                <a:gd name="T56" fmla="*/ 0 w 1100"/>
                <a:gd name="T57" fmla="*/ 0 h 574"/>
                <a:gd name="T58" fmla="*/ 0 w 1100"/>
                <a:gd name="T59" fmla="*/ 0 h 574"/>
                <a:gd name="T60" fmla="*/ 0 w 1100"/>
                <a:gd name="T61" fmla="*/ 0 h 574"/>
                <a:gd name="T62" fmla="*/ 0 w 1100"/>
                <a:gd name="T63" fmla="*/ 0 h 574"/>
                <a:gd name="T64" fmla="*/ 0 w 1100"/>
                <a:gd name="T65" fmla="*/ 0 h 574"/>
                <a:gd name="T66" fmla="*/ 0 w 1100"/>
                <a:gd name="T67" fmla="*/ 0 h 574"/>
                <a:gd name="T68" fmla="*/ 0 w 1100"/>
                <a:gd name="T69" fmla="*/ 0 h 574"/>
                <a:gd name="T70" fmla="*/ 0 w 1100"/>
                <a:gd name="T71" fmla="*/ 0 h 574"/>
                <a:gd name="T72" fmla="*/ 0 w 1100"/>
                <a:gd name="T73" fmla="*/ 0 h 574"/>
                <a:gd name="T74" fmla="*/ 0 w 1100"/>
                <a:gd name="T75" fmla="*/ 0 h 574"/>
                <a:gd name="T76" fmla="*/ 0 w 1100"/>
                <a:gd name="T77" fmla="*/ 0 h 574"/>
                <a:gd name="T78" fmla="*/ 0 w 1100"/>
                <a:gd name="T79" fmla="*/ 0 h 574"/>
                <a:gd name="T80" fmla="*/ 0 w 1100"/>
                <a:gd name="T81" fmla="*/ 0 h 574"/>
                <a:gd name="T82" fmla="*/ 0 w 1100"/>
                <a:gd name="T83" fmla="*/ 0 h 574"/>
                <a:gd name="T84" fmla="*/ 0 w 1100"/>
                <a:gd name="T85" fmla="*/ 0 h 574"/>
                <a:gd name="T86" fmla="*/ 0 w 1100"/>
                <a:gd name="T87" fmla="*/ 0 h 574"/>
                <a:gd name="T88" fmla="*/ 0 w 1100"/>
                <a:gd name="T89" fmla="*/ 0 h 574"/>
                <a:gd name="T90" fmla="*/ 0 w 1100"/>
                <a:gd name="T91" fmla="*/ 0 h 574"/>
                <a:gd name="T92" fmla="*/ 0 w 1100"/>
                <a:gd name="T93" fmla="*/ 0 h 574"/>
                <a:gd name="T94" fmla="*/ 0 w 1100"/>
                <a:gd name="T95" fmla="*/ 0 h 5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0"/>
                <a:gd name="T145" fmla="*/ 0 h 574"/>
                <a:gd name="T146" fmla="*/ 1100 w 1100"/>
                <a:gd name="T147" fmla="*/ 574 h 5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0" h="574">
                  <a:moveTo>
                    <a:pt x="30" y="526"/>
                  </a:moveTo>
                  <a:lnTo>
                    <a:pt x="15" y="478"/>
                  </a:lnTo>
                  <a:lnTo>
                    <a:pt x="0" y="427"/>
                  </a:lnTo>
                  <a:lnTo>
                    <a:pt x="20" y="436"/>
                  </a:lnTo>
                  <a:lnTo>
                    <a:pt x="34" y="454"/>
                  </a:lnTo>
                  <a:lnTo>
                    <a:pt x="64" y="441"/>
                  </a:lnTo>
                  <a:lnTo>
                    <a:pt x="64" y="420"/>
                  </a:lnTo>
                  <a:lnTo>
                    <a:pt x="100" y="438"/>
                  </a:lnTo>
                  <a:lnTo>
                    <a:pt x="119" y="427"/>
                  </a:lnTo>
                  <a:lnTo>
                    <a:pt x="113" y="405"/>
                  </a:lnTo>
                  <a:lnTo>
                    <a:pt x="129" y="390"/>
                  </a:lnTo>
                  <a:lnTo>
                    <a:pt x="152" y="412"/>
                  </a:lnTo>
                  <a:lnTo>
                    <a:pt x="177" y="398"/>
                  </a:lnTo>
                  <a:lnTo>
                    <a:pt x="190" y="379"/>
                  </a:lnTo>
                  <a:lnTo>
                    <a:pt x="206" y="395"/>
                  </a:lnTo>
                  <a:lnTo>
                    <a:pt x="231" y="385"/>
                  </a:lnTo>
                  <a:lnTo>
                    <a:pt x="235" y="348"/>
                  </a:lnTo>
                  <a:lnTo>
                    <a:pt x="264" y="369"/>
                  </a:lnTo>
                  <a:lnTo>
                    <a:pt x="301" y="352"/>
                  </a:lnTo>
                  <a:lnTo>
                    <a:pt x="268" y="325"/>
                  </a:lnTo>
                  <a:lnTo>
                    <a:pt x="202" y="289"/>
                  </a:lnTo>
                  <a:lnTo>
                    <a:pt x="134" y="256"/>
                  </a:lnTo>
                  <a:lnTo>
                    <a:pt x="88" y="237"/>
                  </a:lnTo>
                  <a:lnTo>
                    <a:pt x="133" y="227"/>
                  </a:lnTo>
                  <a:lnTo>
                    <a:pt x="177" y="215"/>
                  </a:lnTo>
                  <a:lnTo>
                    <a:pt x="245" y="252"/>
                  </a:lnTo>
                  <a:lnTo>
                    <a:pt x="295" y="282"/>
                  </a:lnTo>
                  <a:lnTo>
                    <a:pt x="348" y="314"/>
                  </a:lnTo>
                  <a:lnTo>
                    <a:pt x="399" y="344"/>
                  </a:lnTo>
                  <a:lnTo>
                    <a:pt x="442" y="368"/>
                  </a:lnTo>
                  <a:lnTo>
                    <a:pt x="483" y="380"/>
                  </a:lnTo>
                  <a:lnTo>
                    <a:pt x="235" y="191"/>
                  </a:lnTo>
                  <a:lnTo>
                    <a:pt x="274" y="177"/>
                  </a:lnTo>
                  <a:lnTo>
                    <a:pt x="431" y="293"/>
                  </a:lnTo>
                  <a:lnTo>
                    <a:pt x="473" y="289"/>
                  </a:lnTo>
                  <a:lnTo>
                    <a:pt x="471" y="259"/>
                  </a:lnTo>
                  <a:lnTo>
                    <a:pt x="496" y="272"/>
                  </a:lnTo>
                  <a:lnTo>
                    <a:pt x="531" y="277"/>
                  </a:lnTo>
                  <a:lnTo>
                    <a:pt x="531" y="228"/>
                  </a:lnTo>
                  <a:lnTo>
                    <a:pt x="556" y="259"/>
                  </a:lnTo>
                  <a:lnTo>
                    <a:pt x="585" y="255"/>
                  </a:lnTo>
                  <a:lnTo>
                    <a:pt x="590" y="213"/>
                  </a:lnTo>
                  <a:lnTo>
                    <a:pt x="616" y="245"/>
                  </a:lnTo>
                  <a:lnTo>
                    <a:pt x="637" y="235"/>
                  </a:lnTo>
                  <a:lnTo>
                    <a:pt x="635" y="177"/>
                  </a:lnTo>
                  <a:lnTo>
                    <a:pt x="670" y="223"/>
                  </a:lnTo>
                  <a:lnTo>
                    <a:pt x="691" y="213"/>
                  </a:lnTo>
                  <a:lnTo>
                    <a:pt x="695" y="177"/>
                  </a:lnTo>
                  <a:lnTo>
                    <a:pt x="718" y="198"/>
                  </a:lnTo>
                  <a:lnTo>
                    <a:pt x="752" y="183"/>
                  </a:lnTo>
                  <a:lnTo>
                    <a:pt x="743" y="133"/>
                  </a:lnTo>
                  <a:lnTo>
                    <a:pt x="774" y="177"/>
                  </a:lnTo>
                  <a:lnTo>
                    <a:pt x="803" y="165"/>
                  </a:lnTo>
                  <a:lnTo>
                    <a:pt x="808" y="132"/>
                  </a:lnTo>
                  <a:lnTo>
                    <a:pt x="832" y="153"/>
                  </a:lnTo>
                  <a:lnTo>
                    <a:pt x="851" y="148"/>
                  </a:lnTo>
                  <a:lnTo>
                    <a:pt x="842" y="92"/>
                  </a:lnTo>
                  <a:lnTo>
                    <a:pt x="875" y="132"/>
                  </a:lnTo>
                  <a:lnTo>
                    <a:pt x="896" y="126"/>
                  </a:lnTo>
                  <a:lnTo>
                    <a:pt x="900" y="91"/>
                  </a:lnTo>
                  <a:lnTo>
                    <a:pt x="929" y="115"/>
                  </a:lnTo>
                  <a:lnTo>
                    <a:pt x="944" y="97"/>
                  </a:lnTo>
                  <a:lnTo>
                    <a:pt x="933" y="56"/>
                  </a:lnTo>
                  <a:lnTo>
                    <a:pt x="977" y="91"/>
                  </a:lnTo>
                  <a:lnTo>
                    <a:pt x="987" y="82"/>
                  </a:lnTo>
                  <a:lnTo>
                    <a:pt x="988" y="55"/>
                  </a:lnTo>
                  <a:lnTo>
                    <a:pt x="1020" y="70"/>
                  </a:lnTo>
                  <a:lnTo>
                    <a:pt x="1005" y="9"/>
                  </a:lnTo>
                  <a:lnTo>
                    <a:pt x="1035" y="0"/>
                  </a:lnTo>
                  <a:lnTo>
                    <a:pt x="1074" y="71"/>
                  </a:lnTo>
                  <a:lnTo>
                    <a:pt x="1100" y="154"/>
                  </a:lnTo>
                  <a:lnTo>
                    <a:pt x="849" y="255"/>
                  </a:lnTo>
                  <a:lnTo>
                    <a:pt x="894" y="347"/>
                  </a:lnTo>
                  <a:lnTo>
                    <a:pt x="929" y="447"/>
                  </a:lnTo>
                  <a:lnTo>
                    <a:pt x="875" y="463"/>
                  </a:lnTo>
                  <a:lnTo>
                    <a:pt x="851" y="406"/>
                  </a:lnTo>
                  <a:lnTo>
                    <a:pt x="832" y="376"/>
                  </a:lnTo>
                  <a:lnTo>
                    <a:pt x="810" y="347"/>
                  </a:lnTo>
                  <a:lnTo>
                    <a:pt x="786" y="323"/>
                  </a:lnTo>
                  <a:lnTo>
                    <a:pt x="757" y="307"/>
                  </a:lnTo>
                  <a:lnTo>
                    <a:pt x="690" y="308"/>
                  </a:lnTo>
                  <a:lnTo>
                    <a:pt x="540" y="380"/>
                  </a:lnTo>
                  <a:lnTo>
                    <a:pt x="569" y="402"/>
                  </a:lnTo>
                  <a:lnTo>
                    <a:pt x="604" y="427"/>
                  </a:lnTo>
                  <a:lnTo>
                    <a:pt x="647" y="483"/>
                  </a:lnTo>
                  <a:lnTo>
                    <a:pt x="574" y="478"/>
                  </a:lnTo>
                  <a:lnTo>
                    <a:pt x="497" y="443"/>
                  </a:lnTo>
                  <a:lnTo>
                    <a:pt x="420" y="416"/>
                  </a:lnTo>
                  <a:lnTo>
                    <a:pt x="346" y="427"/>
                  </a:lnTo>
                  <a:lnTo>
                    <a:pt x="387" y="497"/>
                  </a:lnTo>
                  <a:lnTo>
                    <a:pt x="413" y="574"/>
                  </a:lnTo>
                  <a:lnTo>
                    <a:pt x="319" y="457"/>
                  </a:lnTo>
                  <a:lnTo>
                    <a:pt x="174" y="468"/>
                  </a:lnTo>
                  <a:lnTo>
                    <a:pt x="102" y="494"/>
                  </a:lnTo>
                  <a:lnTo>
                    <a:pt x="30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911" y="795"/>
              <a:ext cx="351" cy="128"/>
            </a:xfrm>
            <a:custGeom>
              <a:avLst/>
              <a:gdLst>
                <a:gd name="T0" fmla="*/ 1 w 702"/>
                <a:gd name="T1" fmla="*/ 0 h 384"/>
                <a:gd name="T2" fmla="*/ 1 w 702"/>
                <a:gd name="T3" fmla="*/ 0 h 384"/>
                <a:gd name="T4" fmla="*/ 1 w 702"/>
                <a:gd name="T5" fmla="*/ 0 h 384"/>
                <a:gd name="T6" fmla="*/ 1 w 702"/>
                <a:gd name="T7" fmla="*/ 0 h 384"/>
                <a:gd name="T8" fmla="*/ 1 w 702"/>
                <a:gd name="T9" fmla="*/ 0 h 384"/>
                <a:gd name="T10" fmla="*/ 1 w 702"/>
                <a:gd name="T11" fmla="*/ 0 h 384"/>
                <a:gd name="T12" fmla="*/ 1 w 702"/>
                <a:gd name="T13" fmla="*/ 0 h 384"/>
                <a:gd name="T14" fmla="*/ 0 w 702"/>
                <a:gd name="T15" fmla="*/ 0 h 384"/>
                <a:gd name="T16" fmla="*/ 1 w 702"/>
                <a:gd name="T17" fmla="*/ 0 h 384"/>
                <a:gd name="T18" fmla="*/ 1 w 702"/>
                <a:gd name="T19" fmla="*/ 0 h 384"/>
                <a:gd name="T20" fmla="*/ 1 w 702"/>
                <a:gd name="T21" fmla="*/ 0 h 384"/>
                <a:gd name="T22" fmla="*/ 1 w 702"/>
                <a:gd name="T23" fmla="*/ 0 h 384"/>
                <a:gd name="T24" fmla="*/ 1 w 702"/>
                <a:gd name="T25" fmla="*/ 0 h 384"/>
                <a:gd name="T26" fmla="*/ 1 w 702"/>
                <a:gd name="T27" fmla="*/ 0 h 384"/>
                <a:gd name="T28" fmla="*/ 1 w 702"/>
                <a:gd name="T29" fmla="*/ 0 h 384"/>
                <a:gd name="T30" fmla="*/ 1 w 702"/>
                <a:gd name="T31" fmla="*/ 0 h 384"/>
                <a:gd name="T32" fmla="*/ 1 w 702"/>
                <a:gd name="T33" fmla="*/ 0 h 384"/>
                <a:gd name="T34" fmla="*/ 1 w 702"/>
                <a:gd name="T35" fmla="*/ 0 h 384"/>
                <a:gd name="T36" fmla="*/ 1 w 702"/>
                <a:gd name="T37" fmla="*/ 0 h 384"/>
                <a:gd name="T38" fmla="*/ 1 w 702"/>
                <a:gd name="T39" fmla="*/ 0 h 384"/>
                <a:gd name="T40" fmla="*/ 1 w 702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2"/>
                <a:gd name="T64" fmla="*/ 0 h 384"/>
                <a:gd name="T65" fmla="*/ 702 w 702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2" h="384">
                  <a:moveTo>
                    <a:pt x="602" y="348"/>
                  </a:moveTo>
                  <a:lnTo>
                    <a:pt x="403" y="275"/>
                  </a:lnTo>
                  <a:lnTo>
                    <a:pt x="356" y="241"/>
                  </a:lnTo>
                  <a:lnTo>
                    <a:pt x="305" y="209"/>
                  </a:lnTo>
                  <a:lnTo>
                    <a:pt x="252" y="179"/>
                  </a:lnTo>
                  <a:lnTo>
                    <a:pt x="198" y="150"/>
                  </a:lnTo>
                  <a:lnTo>
                    <a:pt x="146" y="119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120" y="55"/>
                  </a:lnTo>
                  <a:lnTo>
                    <a:pt x="173" y="78"/>
                  </a:lnTo>
                  <a:lnTo>
                    <a:pt x="227" y="102"/>
                  </a:lnTo>
                  <a:lnTo>
                    <a:pt x="281" y="126"/>
                  </a:lnTo>
                  <a:lnTo>
                    <a:pt x="334" y="151"/>
                  </a:lnTo>
                  <a:lnTo>
                    <a:pt x="388" y="177"/>
                  </a:lnTo>
                  <a:lnTo>
                    <a:pt x="442" y="202"/>
                  </a:lnTo>
                  <a:lnTo>
                    <a:pt x="548" y="255"/>
                  </a:lnTo>
                  <a:lnTo>
                    <a:pt x="653" y="277"/>
                  </a:lnTo>
                  <a:lnTo>
                    <a:pt x="702" y="384"/>
                  </a:lnTo>
                  <a:lnTo>
                    <a:pt x="6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489" y="880"/>
              <a:ext cx="360" cy="137"/>
            </a:xfrm>
            <a:custGeom>
              <a:avLst/>
              <a:gdLst>
                <a:gd name="T0" fmla="*/ 1 w 719"/>
                <a:gd name="T1" fmla="*/ 0 h 410"/>
                <a:gd name="T2" fmla="*/ 1 w 719"/>
                <a:gd name="T3" fmla="*/ 0 h 410"/>
                <a:gd name="T4" fmla="*/ 0 w 719"/>
                <a:gd name="T5" fmla="*/ 0 h 410"/>
                <a:gd name="T6" fmla="*/ 1 w 719"/>
                <a:gd name="T7" fmla="*/ 0 h 410"/>
                <a:gd name="T8" fmla="*/ 1 w 719"/>
                <a:gd name="T9" fmla="*/ 0 h 410"/>
                <a:gd name="T10" fmla="*/ 1 w 719"/>
                <a:gd name="T11" fmla="*/ 0 h 410"/>
                <a:gd name="T12" fmla="*/ 1 w 719"/>
                <a:gd name="T13" fmla="*/ 0 h 410"/>
                <a:gd name="T14" fmla="*/ 1 w 719"/>
                <a:gd name="T15" fmla="*/ 0 h 410"/>
                <a:gd name="T16" fmla="*/ 1 w 719"/>
                <a:gd name="T17" fmla="*/ 0 h 410"/>
                <a:gd name="T18" fmla="*/ 1 w 719"/>
                <a:gd name="T19" fmla="*/ 0 h 410"/>
                <a:gd name="T20" fmla="*/ 1 w 719"/>
                <a:gd name="T21" fmla="*/ 0 h 410"/>
                <a:gd name="T22" fmla="*/ 1 w 719"/>
                <a:gd name="T23" fmla="*/ 0 h 410"/>
                <a:gd name="T24" fmla="*/ 1 w 719"/>
                <a:gd name="T25" fmla="*/ 0 h 410"/>
                <a:gd name="T26" fmla="*/ 1 w 719"/>
                <a:gd name="T27" fmla="*/ 0 h 410"/>
                <a:gd name="T28" fmla="*/ 1 w 719"/>
                <a:gd name="T29" fmla="*/ 0 h 410"/>
                <a:gd name="T30" fmla="*/ 1 w 719"/>
                <a:gd name="T31" fmla="*/ 0 h 410"/>
                <a:gd name="T32" fmla="*/ 1 w 719"/>
                <a:gd name="T33" fmla="*/ 0 h 410"/>
                <a:gd name="T34" fmla="*/ 1 w 719"/>
                <a:gd name="T35" fmla="*/ 0 h 410"/>
                <a:gd name="T36" fmla="*/ 1 w 719"/>
                <a:gd name="T37" fmla="*/ 0 h 410"/>
                <a:gd name="T38" fmla="*/ 1 w 719"/>
                <a:gd name="T39" fmla="*/ 0 h 410"/>
                <a:gd name="T40" fmla="*/ 1 w 719"/>
                <a:gd name="T41" fmla="*/ 0 h 410"/>
                <a:gd name="T42" fmla="*/ 1 w 719"/>
                <a:gd name="T43" fmla="*/ 0 h 410"/>
                <a:gd name="T44" fmla="*/ 1 w 719"/>
                <a:gd name="T45" fmla="*/ 0 h 410"/>
                <a:gd name="T46" fmla="*/ 1 w 719"/>
                <a:gd name="T47" fmla="*/ 0 h 410"/>
                <a:gd name="T48" fmla="*/ 1 w 719"/>
                <a:gd name="T49" fmla="*/ 0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9"/>
                <a:gd name="T76" fmla="*/ 0 h 410"/>
                <a:gd name="T77" fmla="*/ 719 w 719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9" h="410">
                  <a:moveTo>
                    <a:pt x="94" y="410"/>
                  </a:moveTo>
                  <a:lnTo>
                    <a:pt x="113" y="345"/>
                  </a:lnTo>
                  <a:lnTo>
                    <a:pt x="0" y="365"/>
                  </a:lnTo>
                  <a:lnTo>
                    <a:pt x="19" y="322"/>
                  </a:lnTo>
                  <a:lnTo>
                    <a:pt x="570" y="158"/>
                  </a:lnTo>
                  <a:lnTo>
                    <a:pt x="545" y="140"/>
                  </a:lnTo>
                  <a:lnTo>
                    <a:pt x="513" y="128"/>
                  </a:lnTo>
                  <a:lnTo>
                    <a:pt x="451" y="124"/>
                  </a:lnTo>
                  <a:lnTo>
                    <a:pt x="85" y="221"/>
                  </a:lnTo>
                  <a:lnTo>
                    <a:pt x="132" y="150"/>
                  </a:lnTo>
                  <a:lnTo>
                    <a:pt x="212" y="133"/>
                  </a:lnTo>
                  <a:lnTo>
                    <a:pt x="279" y="97"/>
                  </a:lnTo>
                  <a:lnTo>
                    <a:pt x="340" y="51"/>
                  </a:lnTo>
                  <a:lnTo>
                    <a:pt x="372" y="26"/>
                  </a:lnTo>
                  <a:lnTo>
                    <a:pt x="405" y="0"/>
                  </a:lnTo>
                  <a:lnTo>
                    <a:pt x="719" y="183"/>
                  </a:lnTo>
                  <a:lnTo>
                    <a:pt x="579" y="232"/>
                  </a:lnTo>
                  <a:lnTo>
                    <a:pt x="487" y="272"/>
                  </a:lnTo>
                  <a:lnTo>
                    <a:pt x="439" y="294"/>
                  </a:lnTo>
                  <a:lnTo>
                    <a:pt x="391" y="315"/>
                  </a:lnTo>
                  <a:lnTo>
                    <a:pt x="296" y="356"/>
                  </a:lnTo>
                  <a:lnTo>
                    <a:pt x="211" y="390"/>
                  </a:lnTo>
                  <a:lnTo>
                    <a:pt x="140" y="409"/>
                  </a:lnTo>
                  <a:lnTo>
                    <a:pt x="94" y="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75" y="603"/>
              <a:ext cx="836" cy="410"/>
            </a:xfrm>
            <a:custGeom>
              <a:avLst/>
              <a:gdLst>
                <a:gd name="T0" fmla="*/ 1 w 1672"/>
                <a:gd name="T1" fmla="*/ 0 h 1229"/>
                <a:gd name="T2" fmla="*/ 1 w 1672"/>
                <a:gd name="T3" fmla="*/ 0 h 1229"/>
                <a:gd name="T4" fmla="*/ 1 w 1672"/>
                <a:gd name="T5" fmla="*/ 0 h 1229"/>
                <a:gd name="T6" fmla="*/ 1 w 1672"/>
                <a:gd name="T7" fmla="*/ 0 h 1229"/>
                <a:gd name="T8" fmla="*/ 1 w 1672"/>
                <a:gd name="T9" fmla="*/ 0 h 1229"/>
                <a:gd name="T10" fmla="*/ 1 w 1672"/>
                <a:gd name="T11" fmla="*/ 0 h 1229"/>
                <a:gd name="T12" fmla="*/ 1 w 1672"/>
                <a:gd name="T13" fmla="*/ 0 h 1229"/>
                <a:gd name="T14" fmla="*/ 1 w 1672"/>
                <a:gd name="T15" fmla="*/ 0 h 1229"/>
                <a:gd name="T16" fmla="*/ 1 w 1672"/>
                <a:gd name="T17" fmla="*/ 0 h 1229"/>
                <a:gd name="T18" fmla="*/ 1 w 1672"/>
                <a:gd name="T19" fmla="*/ 0 h 1229"/>
                <a:gd name="T20" fmla="*/ 1 w 1672"/>
                <a:gd name="T21" fmla="*/ 0 h 1229"/>
                <a:gd name="T22" fmla="*/ 1 w 1672"/>
                <a:gd name="T23" fmla="*/ 0 h 1229"/>
                <a:gd name="T24" fmla="*/ 1 w 1672"/>
                <a:gd name="T25" fmla="*/ 0 h 1229"/>
                <a:gd name="T26" fmla="*/ 1 w 1672"/>
                <a:gd name="T27" fmla="*/ 0 h 1229"/>
                <a:gd name="T28" fmla="*/ 1 w 1672"/>
                <a:gd name="T29" fmla="*/ 0 h 1229"/>
                <a:gd name="T30" fmla="*/ 1 w 1672"/>
                <a:gd name="T31" fmla="*/ 0 h 1229"/>
                <a:gd name="T32" fmla="*/ 1 w 1672"/>
                <a:gd name="T33" fmla="*/ 0 h 1229"/>
                <a:gd name="T34" fmla="*/ 1 w 1672"/>
                <a:gd name="T35" fmla="*/ 0 h 1229"/>
                <a:gd name="T36" fmla="*/ 1 w 1672"/>
                <a:gd name="T37" fmla="*/ 0 h 1229"/>
                <a:gd name="T38" fmla="*/ 1 w 1672"/>
                <a:gd name="T39" fmla="*/ 0 h 1229"/>
                <a:gd name="T40" fmla="*/ 1 w 1672"/>
                <a:gd name="T41" fmla="*/ 0 h 1229"/>
                <a:gd name="T42" fmla="*/ 1 w 1672"/>
                <a:gd name="T43" fmla="*/ 0 h 1229"/>
                <a:gd name="T44" fmla="*/ 1 w 1672"/>
                <a:gd name="T45" fmla="*/ 0 h 1229"/>
                <a:gd name="T46" fmla="*/ 1 w 1672"/>
                <a:gd name="T47" fmla="*/ 0 h 1229"/>
                <a:gd name="T48" fmla="*/ 1 w 1672"/>
                <a:gd name="T49" fmla="*/ 0 h 1229"/>
                <a:gd name="T50" fmla="*/ 1 w 1672"/>
                <a:gd name="T51" fmla="*/ 0 h 1229"/>
                <a:gd name="T52" fmla="*/ 1 w 1672"/>
                <a:gd name="T53" fmla="*/ 0 h 1229"/>
                <a:gd name="T54" fmla="*/ 1 w 1672"/>
                <a:gd name="T55" fmla="*/ 0 h 1229"/>
                <a:gd name="T56" fmla="*/ 1 w 1672"/>
                <a:gd name="T57" fmla="*/ 0 h 1229"/>
                <a:gd name="T58" fmla="*/ 1 w 1672"/>
                <a:gd name="T59" fmla="*/ 0 h 1229"/>
                <a:gd name="T60" fmla="*/ 1 w 1672"/>
                <a:gd name="T61" fmla="*/ 0 h 1229"/>
                <a:gd name="T62" fmla="*/ 1 w 1672"/>
                <a:gd name="T63" fmla="*/ 0 h 1229"/>
                <a:gd name="T64" fmla="*/ 1 w 1672"/>
                <a:gd name="T65" fmla="*/ 0 h 1229"/>
                <a:gd name="T66" fmla="*/ 1 w 1672"/>
                <a:gd name="T67" fmla="*/ 0 h 1229"/>
                <a:gd name="T68" fmla="*/ 1 w 1672"/>
                <a:gd name="T69" fmla="*/ 0 h 1229"/>
                <a:gd name="T70" fmla="*/ 1 w 1672"/>
                <a:gd name="T71" fmla="*/ 0 h 1229"/>
                <a:gd name="T72" fmla="*/ 1 w 1672"/>
                <a:gd name="T73" fmla="*/ 0 h 1229"/>
                <a:gd name="T74" fmla="*/ 1 w 1672"/>
                <a:gd name="T75" fmla="*/ 0 h 1229"/>
                <a:gd name="T76" fmla="*/ 1 w 1672"/>
                <a:gd name="T77" fmla="*/ 0 h 1229"/>
                <a:gd name="T78" fmla="*/ 1 w 1672"/>
                <a:gd name="T79" fmla="*/ 0 h 1229"/>
                <a:gd name="T80" fmla="*/ 1 w 1672"/>
                <a:gd name="T81" fmla="*/ 0 h 1229"/>
                <a:gd name="T82" fmla="*/ 1 w 1672"/>
                <a:gd name="T83" fmla="*/ 0 h 1229"/>
                <a:gd name="T84" fmla="*/ 1 w 1672"/>
                <a:gd name="T85" fmla="*/ 0 h 1229"/>
                <a:gd name="T86" fmla="*/ 1 w 1672"/>
                <a:gd name="T87" fmla="*/ 0 h 1229"/>
                <a:gd name="T88" fmla="*/ 1 w 1672"/>
                <a:gd name="T89" fmla="*/ 0 h 1229"/>
                <a:gd name="T90" fmla="*/ 1 w 1672"/>
                <a:gd name="T91" fmla="*/ 0 h 1229"/>
                <a:gd name="T92" fmla="*/ 1 w 1672"/>
                <a:gd name="T93" fmla="*/ 0 h 1229"/>
                <a:gd name="T94" fmla="*/ 1 w 1672"/>
                <a:gd name="T95" fmla="*/ 0 h 1229"/>
                <a:gd name="T96" fmla="*/ 1 w 1672"/>
                <a:gd name="T97" fmla="*/ 0 h 1229"/>
                <a:gd name="T98" fmla="*/ 1 w 1672"/>
                <a:gd name="T99" fmla="*/ 0 h 1229"/>
                <a:gd name="T100" fmla="*/ 1 w 1672"/>
                <a:gd name="T101" fmla="*/ 0 h 1229"/>
                <a:gd name="T102" fmla="*/ 1 w 1672"/>
                <a:gd name="T103" fmla="*/ 0 h 1229"/>
                <a:gd name="T104" fmla="*/ 1 w 1672"/>
                <a:gd name="T105" fmla="*/ 0 h 1229"/>
                <a:gd name="T106" fmla="*/ 1 w 1672"/>
                <a:gd name="T107" fmla="*/ 0 h 1229"/>
                <a:gd name="T108" fmla="*/ 1 w 1672"/>
                <a:gd name="T109" fmla="*/ 0 h 1229"/>
                <a:gd name="T110" fmla="*/ 1 w 1672"/>
                <a:gd name="T111" fmla="*/ 0 h 1229"/>
                <a:gd name="T112" fmla="*/ 1 w 1672"/>
                <a:gd name="T113" fmla="*/ 0 h 1229"/>
                <a:gd name="T114" fmla="*/ 1 w 1672"/>
                <a:gd name="T115" fmla="*/ 0 h 1229"/>
                <a:gd name="T116" fmla="*/ 1 w 1672"/>
                <a:gd name="T117" fmla="*/ 0 h 12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72"/>
                <a:gd name="T178" fmla="*/ 0 h 1229"/>
                <a:gd name="T179" fmla="*/ 1672 w 1672"/>
                <a:gd name="T180" fmla="*/ 1229 h 12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72" h="1229">
                  <a:moveTo>
                    <a:pt x="0" y="539"/>
                  </a:moveTo>
                  <a:lnTo>
                    <a:pt x="48" y="532"/>
                  </a:lnTo>
                  <a:lnTo>
                    <a:pt x="76" y="617"/>
                  </a:lnTo>
                  <a:lnTo>
                    <a:pt x="111" y="701"/>
                  </a:lnTo>
                  <a:lnTo>
                    <a:pt x="152" y="783"/>
                  </a:lnTo>
                  <a:lnTo>
                    <a:pt x="174" y="823"/>
                  </a:lnTo>
                  <a:lnTo>
                    <a:pt x="197" y="861"/>
                  </a:lnTo>
                  <a:lnTo>
                    <a:pt x="222" y="898"/>
                  </a:lnTo>
                  <a:lnTo>
                    <a:pt x="248" y="933"/>
                  </a:lnTo>
                  <a:lnTo>
                    <a:pt x="301" y="998"/>
                  </a:lnTo>
                  <a:lnTo>
                    <a:pt x="356" y="1054"/>
                  </a:lnTo>
                  <a:lnTo>
                    <a:pt x="385" y="1078"/>
                  </a:lnTo>
                  <a:lnTo>
                    <a:pt x="416" y="1098"/>
                  </a:lnTo>
                  <a:lnTo>
                    <a:pt x="527" y="995"/>
                  </a:lnTo>
                  <a:lnTo>
                    <a:pt x="451" y="932"/>
                  </a:lnTo>
                  <a:lnTo>
                    <a:pt x="396" y="870"/>
                  </a:lnTo>
                  <a:lnTo>
                    <a:pt x="320" y="714"/>
                  </a:lnTo>
                  <a:lnTo>
                    <a:pt x="396" y="823"/>
                  </a:lnTo>
                  <a:lnTo>
                    <a:pt x="527" y="763"/>
                  </a:lnTo>
                  <a:lnTo>
                    <a:pt x="514" y="788"/>
                  </a:lnTo>
                  <a:lnTo>
                    <a:pt x="483" y="814"/>
                  </a:lnTo>
                  <a:lnTo>
                    <a:pt x="445" y="838"/>
                  </a:lnTo>
                  <a:lnTo>
                    <a:pt x="418" y="854"/>
                  </a:lnTo>
                  <a:lnTo>
                    <a:pt x="450" y="881"/>
                  </a:lnTo>
                  <a:lnTo>
                    <a:pt x="489" y="909"/>
                  </a:lnTo>
                  <a:lnTo>
                    <a:pt x="531" y="933"/>
                  </a:lnTo>
                  <a:lnTo>
                    <a:pt x="569" y="943"/>
                  </a:lnTo>
                  <a:lnTo>
                    <a:pt x="608" y="898"/>
                  </a:lnTo>
                  <a:lnTo>
                    <a:pt x="637" y="863"/>
                  </a:lnTo>
                  <a:lnTo>
                    <a:pt x="669" y="824"/>
                  </a:lnTo>
                  <a:lnTo>
                    <a:pt x="719" y="748"/>
                  </a:lnTo>
                  <a:lnTo>
                    <a:pt x="722" y="700"/>
                  </a:lnTo>
                  <a:lnTo>
                    <a:pt x="632" y="725"/>
                  </a:lnTo>
                  <a:lnTo>
                    <a:pt x="556" y="723"/>
                  </a:lnTo>
                  <a:lnTo>
                    <a:pt x="495" y="682"/>
                  </a:lnTo>
                  <a:lnTo>
                    <a:pt x="449" y="588"/>
                  </a:lnTo>
                  <a:lnTo>
                    <a:pt x="422" y="564"/>
                  </a:lnTo>
                  <a:lnTo>
                    <a:pt x="407" y="525"/>
                  </a:lnTo>
                  <a:lnTo>
                    <a:pt x="364" y="481"/>
                  </a:lnTo>
                  <a:lnTo>
                    <a:pt x="377" y="424"/>
                  </a:lnTo>
                  <a:lnTo>
                    <a:pt x="432" y="420"/>
                  </a:lnTo>
                  <a:lnTo>
                    <a:pt x="488" y="411"/>
                  </a:lnTo>
                  <a:lnTo>
                    <a:pt x="533" y="390"/>
                  </a:lnTo>
                  <a:lnTo>
                    <a:pt x="575" y="378"/>
                  </a:lnTo>
                  <a:lnTo>
                    <a:pt x="645" y="380"/>
                  </a:lnTo>
                  <a:lnTo>
                    <a:pt x="696" y="419"/>
                  </a:lnTo>
                  <a:lnTo>
                    <a:pt x="730" y="492"/>
                  </a:lnTo>
                  <a:lnTo>
                    <a:pt x="846" y="500"/>
                  </a:lnTo>
                  <a:lnTo>
                    <a:pt x="901" y="493"/>
                  </a:lnTo>
                  <a:lnTo>
                    <a:pt x="948" y="457"/>
                  </a:lnTo>
                  <a:lnTo>
                    <a:pt x="1007" y="393"/>
                  </a:lnTo>
                  <a:lnTo>
                    <a:pt x="1072" y="328"/>
                  </a:lnTo>
                  <a:lnTo>
                    <a:pt x="1132" y="262"/>
                  </a:lnTo>
                  <a:lnTo>
                    <a:pt x="1183" y="193"/>
                  </a:lnTo>
                  <a:lnTo>
                    <a:pt x="1221" y="143"/>
                  </a:lnTo>
                  <a:lnTo>
                    <a:pt x="781" y="248"/>
                  </a:lnTo>
                  <a:lnTo>
                    <a:pt x="768" y="218"/>
                  </a:lnTo>
                  <a:lnTo>
                    <a:pt x="808" y="203"/>
                  </a:lnTo>
                  <a:lnTo>
                    <a:pt x="877" y="176"/>
                  </a:lnTo>
                  <a:lnTo>
                    <a:pt x="973" y="157"/>
                  </a:lnTo>
                  <a:lnTo>
                    <a:pt x="1074" y="121"/>
                  </a:lnTo>
                  <a:lnTo>
                    <a:pt x="1168" y="103"/>
                  </a:lnTo>
                  <a:lnTo>
                    <a:pt x="1244" y="76"/>
                  </a:lnTo>
                  <a:lnTo>
                    <a:pt x="1306" y="55"/>
                  </a:lnTo>
                  <a:lnTo>
                    <a:pt x="1349" y="0"/>
                  </a:lnTo>
                  <a:lnTo>
                    <a:pt x="1380" y="26"/>
                  </a:lnTo>
                  <a:lnTo>
                    <a:pt x="1414" y="52"/>
                  </a:lnTo>
                  <a:lnTo>
                    <a:pt x="1366" y="103"/>
                  </a:lnTo>
                  <a:lnTo>
                    <a:pt x="1316" y="158"/>
                  </a:lnTo>
                  <a:lnTo>
                    <a:pt x="1264" y="215"/>
                  </a:lnTo>
                  <a:lnTo>
                    <a:pt x="1217" y="270"/>
                  </a:lnTo>
                  <a:lnTo>
                    <a:pt x="1217" y="277"/>
                  </a:lnTo>
                  <a:lnTo>
                    <a:pt x="1254" y="332"/>
                  </a:lnTo>
                  <a:lnTo>
                    <a:pt x="1285" y="397"/>
                  </a:lnTo>
                  <a:lnTo>
                    <a:pt x="1497" y="182"/>
                  </a:lnTo>
                  <a:lnTo>
                    <a:pt x="1509" y="231"/>
                  </a:lnTo>
                  <a:lnTo>
                    <a:pt x="1475" y="278"/>
                  </a:lnTo>
                  <a:lnTo>
                    <a:pt x="1443" y="320"/>
                  </a:lnTo>
                  <a:lnTo>
                    <a:pt x="1393" y="389"/>
                  </a:lnTo>
                  <a:lnTo>
                    <a:pt x="1331" y="497"/>
                  </a:lnTo>
                  <a:lnTo>
                    <a:pt x="1312" y="602"/>
                  </a:lnTo>
                  <a:lnTo>
                    <a:pt x="1323" y="752"/>
                  </a:lnTo>
                  <a:lnTo>
                    <a:pt x="1671" y="766"/>
                  </a:lnTo>
                  <a:lnTo>
                    <a:pt x="1668" y="816"/>
                  </a:lnTo>
                  <a:lnTo>
                    <a:pt x="1485" y="843"/>
                  </a:lnTo>
                  <a:lnTo>
                    <a:pt x="1301" y="872"/>
                  </a:lnTo>
                  <a:lnTo>
                    <a:pt x="1370" y="923"/>
                  </a:lnTo>
                  <a:lnTo>
                    <a:pt x="1518" y="904"/>
                  </a:lnTo>
                  <a:lnTo>
                    <a:pt x="1609" y="879"/>
                  </a:lnTo>
                  <a:lnTo>
                    <a:pt x="1672" y="863"/>
                  </a:lnTo>
                  <a:lnTo>
                    <a:pt x="1671" y="914"/>
                  </a:lnTo>
                  <a:lnTo>
                    <a:pt x="1608" y="936"/>
                  </a:lnTo>
                  <a:lnTo>
                    <a:pt x="1541" y="962"/>
                  </a:lnTo>
                  <a:lnTo>
                    <a:pt x="1472" y="982"/>
                  </a:lnTo>
                  <a:lnTo>
                    <a:pt x="1408" y="995"/>
                  </a:lnTo>
                  <a:lnTo>
                    <a:pt x="1351" y="952"/>
                  </a:lnTo>
                  <a:lnTo>
                    <a:pt x="907" y="655"/>
                  </a:lnTo>
                  <a:lnTo>
                    <a:pt x="923" y="635"/>
                  </a:lnTo>
                  <a:lnTo>
                    <a:pt x="1153" y="609"/>
                  </a:lnTo>
                  <a:lnTo>
                    <a:pt x="1184" y="502"/>
                  </a:lnTo>
                  <a:lnTo>
                    <a:pt x="1226" y="506"/>
                  </a:lnTo>
                  <a:lnTo>
                    <a:pt x="1215" y="573"/>
                  </a:lnTo>
                  <a:lnTo>
                    <a:pt x="1192" y="639"/>
                  </a:lnTo>
                  <a:lnTo>
                    <a:pt x="1164" y="701"/>
                  </a:lnTo>
                  <a:lnTo>
                    <a:pt x="1135" y="761"/>
                  </a:lnTo>
                  <a:lnTo>
                    <a:pt x="1177" y="783"/>
                  </a:lnTo>
                  <a:lnTo>
                    <a:pt x="1242" y="663"/>
                  </a:lnTo>
                  <a:lnTo>
                    <a:pt x="1263" y="522"/>
                  </a:lnTo>
                  <a:lnTo>
                    <a:pt x="1258" y="434"/>
                  </a:lnTo>
                  <a:lnTo>
                    <a:pt x="1234" y="346"/>
                  </a:lnTo>
                  <a:lnTo>
                    <a:pt x="1226" y="485"/>
                  </a:lnTo>
                  <a:lnTo>
                    <a:pt x="1188" y="485"/>
                  </a:lnTo>
                  <a:lnTo>
                    <a:pt x="1194" y="395"/>
                  </a:lnTo>
                  <a:lnTo>
                    <a:pt x="1188" y="306"/>
                  </a:lnTo>
                  <a:lnTo>
                    <a:pt x="1184" y="306"/>
                  </a:lnTo>
                  <a:lnTo>
                    <a:pt x="1010" y="496"/>
                  </a:lnTo>
                  <a:lnTo>
                    <a:pt x="1168" y="496"/>
                  </a:lnTo>
                  <a:lnTo>
                    <a:pt x="1155" y="542"/>
                  </a:lnTo>
                  <a:lnTo>
                    <a:pt x="771" y="544"/>
                  </a:lnTo>
                  <a:lnTo>
                    <a:pt x="915" y="630"/>
                  </a:lnTo>
                  <a:lnTo>
                    <a:pt x="901" y="650"/>
                  </a:lnTo>
                  <a:lnTo>
                    <a:pt x="823" y="612"/>
                  </a:lnTo>
                  <a:lnTo>
                    <a:pt x="785" y="584"/>
                  </a:lnTo>
                  <a:lnTo>
                    <a:pt x="749" y="558"/>
                  </a:lnTo>
                  <a:lnTo>
                    <a:pt x="719" y="532"/>
                  </a:lnTo>
                  <a:lnTo>
                    <a:pt x="704" y="491"/>
                  </a:lnTo>
                  <a:lnTo>
                    <a:pt x="688" y="449"/>
                  </a:lnTo>
                  <a:lnTo>
                    <a:pt x="674" y="433"/>
                  </a:lnTo>
                  <a:lnTo>
                    <a:pt x="653" y="422"/>
                  </a:lnTo>
                  <a:lnTo>
                    <a:pt x="569" y="431"/>
                  </a:lnTo>
                  <a:lnTo>
                    <a:pt x="514" y="499"/>
                  </a:lnTo>
                  <a:lnTo>
                    <a:pt x="481" y="485"/>
                  </a:lnTo>
                  <a:lnTo>
                    <a:pt x="488" y="455"/>
                  </a:lnTo>
                  <a:lnTo>
                    <a:pt x="466" y="459"/>
                  </a:lnTo>
                  <a:lnTo>
                    <a:pt x="451" y="478"/>
                  </a:lnTo>
                  <a:lnTo>
                    <a:pt x="442" y="521"/>
                  </a:lnTo>
                  <a:lnTo>
                    <a:pt x="456" y="532"/>
                  </a:lnTo>
                  <a:lnTo>
                    <a:pt x="476" y="496"/>
                  </a:lnTo>
                  <a:lnTo>
                    <a:pt x="513" y="518"/>
                  </a:lnTo>
                  <a:lnTo>
                    <a:pt x="498" y="579"/>
                  </a:lnTo>
                  <a:lnTo>
                    <a:pt x="517" y="638"/>
                  </a:lnTo>
                  <a:lnTo>
                    <a:pt x="546" y="667"/>
                  </a:lnTo>
                  <a:lnTo>
                    <a:pt x="583" y="681"/>
                  </a:lnTo>
                  <a:lnTo>
                    <a:pt x="672" y="659"/>
                  </a:lnTo>
                  <a:lnTo>
                    <a:pt x="694" y="641"/>
                  </a:lnTo>
                  <a:lnTo>
                    <a:pt x="718" y="645"/>
                  </a:lnTo>
                  <a:lnTo>
                    <a:pt x="1038" y="832"/>
                  </a:lnTo>
                  <a:lnTo>
                    <a:pt x="1011" y="853"/>
                  </a:lnTo>
                  <a:lnTo>
                    <a:pt x="980" y="863"/>
                  </a:lnTo>
                  <a:lnTo>
                    <a:pt x="834" y="798"/>
                  </a:lnTo>
                  <a:lnTo>
                    <a:pt x="768" y="885"/>
                  </a:lnTo>
                  <a:lnTo>
                    <a:pt x="738" y="936"/>
                  </a:lnTo>
                  <a:lnTo>
                    <a:pt x="708" y="985"/>
                  </a:lnTo>
                  <a:lnTo>
                    <a:pt x="710" y="988"/>
                  </a:lnTo>
                  <a:lnTo>
                    <a:pt x="770" y="978"/>
                  </a:lnTo>
                  <a:lnTo>
                    <a:pt x="739" y="1046"/>
                  </a:lnTo>
                  <a:lnTo>
                    <a:pt x="570" y="1107"/>
                  </a:lnTo>
                  <a:lnTo>
                    <a:pt x="561" y="1115"/>
                  </a:lnTo>
                  <a:lnTo>
                    <a:pt x="559" y="1178"/>
                  </a:lnTo>
                  <a:lnTo>
                    <a:pt x="505" y="1195"/>
                  </a:lnTo>
                  <a:lnTo>
                    <a:pt x="498" y="1129"/>
                  </a:lnTo>
                  <a:lnTo>
                    <a:pt x="455" y="1137"/>
                  </a:lnTo>
                  <a:lnTo>
                    <a:pt x="456" y="1200"/>
                  </a:lnTo>
                  <a:lnTo>
                    <a:pt x="417" y="1211"/>
                  </a:lnTo>
                  <a:lnTo>
                    <a:pt x="406" y="1166"/>
                  </a:lnTo>
                  <a:lnTo>
                    <a:pt x="347" y="1188"/>
                  </a:lnTo>
                  <a:lnTo>
                    <a:pt x="347" y="1213"/>
                  </a:lnTo>
                  <a:lnTo>
                    <a:pt x="360" y="1222"/>
                  </a:lnTo>
                  <a:lnTo>
                    <a:pt x="313" y="1229"/>
                  </a:lnTo>
                  <a:lnTo>
                    <a:pt x="269" y="1151"/>
                  </a:lnTo>
                  <a:lnTo>
                    <a:pt x="245" y="1111"/>
                  </a:lnTo>
                  <a:lnTo>
                    <a:pt x="221" y="1069"/>
                  </a:lnTo>
                  <a:lnTo>
                    <a:pt x="196" y="1027"/>
                  </a:lnTo>
                  <a:lnTo>
                    <a:pt x="171" y="984"/>
                  </a:lnTo>
                  <a:lnTo>
                    <a:pt x="121" y="898"/>
                  </a:lnTo>
                  <a:lnTo>
                    <a:pt x="77" y="809"/>
                  </a:lnTo>
                  <a:lnTo>
                    <a:pt x="40" y="71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05" y="860"/>
              <a:ext cx="33" cy="49"/>
            </a:xfrm>
            <a:custGeom>
              <a:avLst/>
              <a:gdLst>
                <a:gd name="T0" fmla="*/ 1 w 65"/>
                <a:gd name="T1" fmla="*/ 0 h 147"/>
                <a:gd name="T2" fmla="*/ 0 w 65"/>
                <a:gd name="T3" fmla="*/ 0 h 147"/>
                <a:gd name="T4" fmla="*/ 1 w 65"/>
                <a:gd name="T5" fmla="*/ 0 h 147"/>
                <a:gd name="T6" fmla="*/ 1 w 65"/>
                <a:gd name="T7" fmla="*/ 0 h 147"/>
                <a:gd name="T8" fmla="*/ 1 w 65"/>
                <a:gd name="T9" fmla="*/ 0 h 147"/>
                <a:gd name="T10" fmla="*/ 1 w 65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147"/>
                <a:gd name="T20" fmla="*/ 65 w 65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147">
                  <a:moveTo>
                    <a:pt x="5" y="147"/>
                  </a:moveTo>
                  <a:lnTo>
                    <a:pt x="0" y="0"/>
                  </a:lnTo>
                  <a:lnTo>
                    <a:pt x="62" y="1"/>
                  </a:lnTo>
                  <a:lnTo>
                    <a:pt x="65" y="123"/>
                  </a:lnTo>
                  <a:lnTo>
                    <a:pt x="5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3" y="618"/>
              <a:ext cx="345" cy="284"/>
            </a:xfrm>
            <a:custGeom>
              <a:avLst/>
              <a:gdLst>
                <a:gd name="T0" fmla="*/ 1 w 690"/>
                <a:gd name="T1" fmla="*/ 0 h 852"/>
                <a:gd name="T2" fmla="*/ 1 w 690"/>
                <a:gd name="T3" fmla="*/ 0 h 852"/>
                <a:gd name="T4" fmla="*/ 1 w 690"/>
                <a:gd name="T5" fmla="*/ 0 h 852"/>
                <a:gd name="T6" fmla="*/ 1 w 690"/>
                <a:gd name="T7" fmla="*/ 0 h 852"/>
                <a:gd name="T8" fmla="*/ 1 w 690"/>
                <a:gd name="T9" fmla="*/ 0 h 852"/>
                <a:gd name="T10" fmla="*/ 1 w 690"/>
                <a:gd name="T11" fmla="*/ 0 h 852"/>
                <a:gd name="T12" fmla="*/ 1 w 690"/>
                <a:gd name="T13" fmla="*/ 0 h 852"/>
                <a:gd name="T14" fmla="*/ 1 w 690"/>
                <a:gd name="T15" fmla="*/ 0 h 852"/>
                <a:gd name="T16" fmla="*/ 1 w 690"/>
                <a:gd name="T17" fmla="*/ 0 h 852"/>
                <a:gd name="T18" fmla="*/ 1 w 690"/>
                <a:gd name="T19" fmla="*/ 0 h 852"/>
                <a:gd name="T20" fmla="*/ 0 w 690"/>
                <a:gd name="T21" fmla="*/ 0 h 852"/>
                <a:gd name="T22" fmla="*/ 1 w 690"/>
                <a:gd name="T23" fmla="*/ 0 h 852"/>
                <a:gd name="T24" fmla="*/ 0 w 690"/>
                <a:gd name="T25" fmla="*/ 0 h 852"/>
                <a:gd name="T26" fmla="*/ 1 w 690"/>
                <a:gd name="T27" fmla="*/ 0 h 852"/>
                <a:gd name="T28" fmla="*/ 1 w 690"/>
                <a:gd name="T29" fmla="*/ 0 h 852"/>
                <a:gd name="T30" fmla="*/ 1 w 690"/>
                <a:gd name="T31" fmla="*/ 0 h 852"/>
                <a:gd name="T32" fmla="*/ 1 w 690"/>
                <a:gd name="T33" fmla="*/ 0 h 852"/>
                <a:gd name="T34" fmla="*/ 1 w 690"/>
                <a:gd name="T35" fmla="*/ 0 h 852"/>
                <a:gd name="T36" fmla="*/ 1 w 690"/>
                <a:gd name="T37" fmla="*/ 0 h 852"/>
                <a:gd name="T38" fmla="*/ 1 w 690"/>
                <a:gd name="T39" fmla="*/ 0 h 852"/>
                <a:gd name="T40" fmla="*/ 1 w 690"/>
                <a:gd name="T41" fmla="*/ 0 h 852"/>
                <a:gd name="T42" fmla="*/ 1 w 690"/>
                <a:gd name="T43" fmla="*/ 0 h 852"/>
                <a:gd name="T44" fmla="*/ 1 w 690"/>
                <a:gd name="T45" fmla="*/ 0 h 852"/>
                <a:gd name="T46" fmla="*/ 1 w 690"/>
                <a:gd name="T47" fmla="*/ 0 h 852"/>
                <a:gd name="T48" fmla="*/ 1 w 690"/>
                <a:gd name="T49" fmla="*/ 0 h 852"/>
                <a:gd name="T50" fmla="*/ 1 w 690"/>
                <a:gd name="T51" fmla="*/ 0 h 852"/>
                <a:gd name="T52" fmla="*/ 1 w 690"/>
                <a:gd name="T53" fmla="*/ 0 h 852"/>
                <a:gd name="T54" fmla="*/ 1 w 690"/>
                <a:gd name="T55" fmla="*/ 0 h 852"/>
                <a:gd name="T56" fmla="*/ 1 w 690"/>
                <a:gd name="T57" fmla="*/ 0 h 852"/>
                <a:gd name="T58" fmla="*/ 1 w 690"/>
                <a:gd name="T59" fmla="*/ 0 h 852"/>
                <a:gd name="T60" fmla="*/ 1 w 690"/>
                <a:gd name="T61" fmla="*/ 0 h 852"/>
                <a:gd name="T62" fmla="*/ 1 w 690"/>
                <a:gd name="T63" fmla="*/ 0 h 852"/>
                <a:gd name="T64" fmla="*/ 1 w 690"/>
                <a:gd name="T65" fmla="*/ 0 h 852"/>
                <a:gd name="T66" fmla="*/ 1 w 690"/>
                <a:gd name="T67" fmla="*/ 0 h 852"/>
                <a:gd name="T68" fmla="*/ 1 w 690"/>
                <a:gd name="T69" fmla="*/ 0 h 852"/>
                <a:gd name="T70" fmla="*/ 1 w 690"/>
                <a:gd name="T71" fmla="*/ 0 h 852"/>
                <a:gd name="T72" fmla="*/ 1 w 690"/>
                <a:gd name="T73" fmla="*/ 0 h 852"/>
                <a:gd name="T74" fmla="*/ 1 w 690"/>
                <a:gd name="T75" fmla="*/ 0 h 852"/>
                <a:gd name="T76" fmla="*/ 1 w 690"/>
                <a:gd name="T77" fmla="*/ 0 h 852"/>
                <a:gd name="T78" fmla="*/ 1 w 690"/>
                <a:gd name="T79" fmla="*/ 0 h 8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852"/>
                <a:gd name="T122" fmla="*/ 690 w 690"/>
                <a:gd name="T123" fmla="*/ 852 h 8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852">
                  <a:moveTo>
                    <a:pt x="418" y="794"/>
                  </a:moveTo>
                  <a:lnTo>
                    <a:pt x="482" y="769"/>
                  </a:lnTo>
                  <a:lnTo>
                    <a:pt x="412" y="764"/>
                  </a:lnTo>
                  <a:lnTo>
                    <a:pt x="412" y="729"/>
                  </a:lnTo>
                  <a:lnTo>
                    <a:pt x="492" y="728"/>
                  </a:lnTo>
                  <a:lnTo>
                    <a:pt x="565" y="692"/>
                  </a:lnTo>
                  <a:lnTo>
                    <a:pt x="533" y="610"/>
                  </a:lnTo>
                  <a:lnTo>
                    <a:pt x="491" y="534"/>
                  </a:lnTo>
                  <a:lnTo>
                    <a:pt x="251" y="570"/>
                  </a:lnTo>
                  <a:lnTo>
                    <a:pt x="12" y="612"/>
                  </a:lnTo>
                  <a:lnTo>
                    <a:pt x="0" y="556"/>
                  </a:lnTo>
                  <a:lnTo>
                    <a:pt x="474" y="498"/>
                  </a:lnTo>
                  <a:lnTo>
                    <a:pt x="0" y="499"/>
                  </a:lnTo>
                  <a:lnTo>
                    <a:pt x="16" y="465"/>
                  </a:lnTo>
                  <a:lnTo>
                    <a:pt x="448" y="463"/>
                  </a:lnTo>
                  <a:lnTo>
                    <a:pt x="420" y="411"/>
                  </a:lnTo>
                  <a:lnTo>
                    <a:pt x="385" y="371"/>
                  </a:lnTo>
                  <a:lnTo>
                    <a:pt x="345" y="326"/>
                  </a:lnTo>
                  <a:lnTo>
                    <a:pt x="300" y="282"/>
                  </a:lnTo>
                  <a:lnTo>
                    <a:pt x="260" y="242"/>
                  </a:lnTo>
                  <a:lnTo>
                    <a:pt x="209" y="195"/>
                  </a:lnTo>
                  <a:lnTo>
                    <a:pt x="203" y="192"/>
                  </a:lnTo>
                  <a:lnTo>
                    <a:pt x="188" y="151"/>
                  </a:lnTo>
                  <a:lnTo>
                    <a:pt x="309" y="0"/>
                  </a:lnTo>
                  <a:lnTo>
                    <a:pt x="369" y="71"/>
                  </a:lnTo>
                  <a:lnTo>
                    <a:pt x="405" y="131"/>
                  </a:lnTo>
                  <a:lnTo>
                    <a:pt x="443" y="200"/>
                  </a:lnTo>
                  <a:lnTo>
                    <a:pt x="481" y="275"/>
                  </a:lnTo>
                  <a:lnTo>
                    <a:pt x="515" y="344"/>
                  </a:lnTo>
                  <a:lnTo>
                    <a:pt x="544" y="404"/>
                  </a:lnTo>
                  <a:lnTo>
                    <a:pt x="567" y="450"/>
                  </a:lnTo>
                  <a:lnTo>
                    <a:pt x="690" y="476"/>
                  </a:lnTo>
                  <a:lnTo>
                    <a:pt x="619" y="520"/>
                  </a:lnTo>
                  <a:lnTo>
                    <a:pt x="686" y="712"/>
                  </a:lnTo>
                  <a:lnTo>
                    <a:pt x="659" y="732"/>
                  </a:lnTo>
                  <a:lnTo>
                    <a:pt x="626" y="750"/>
                  </a:lnTo>
                  <a:lnTo>
                    <a:pt x="556" y="782"/>
                  </a:lnTo>
                  <a:lnTo>
                    <a:pt x="422" y="852"/>
                  </a:lnTo>
                  <a:lnTo>
                    <a:pt x="418" y="7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126" y="586"/>
              <a:ext cx="170" cy="289"/>
            </a:xfrm>
            <a:custGeom>
              <a:avLst/>
              <a:gdLst>
                <a:gd name="T0" fmla="*/ 0 w 339"/>
                <a:gd name="T1" fmla="*/ 0 h 867"/>
                <a:gd name="T2" fmla="*/ 1 w 339"/>
                <a:gd name="T3" fmla="*/ 0 h 867"/>
                <a:gd name="T4" fmla="*/ 1 w 339"/>
                <a:gd name="T5" fmla="*/ 0 h 867"/>
                <a:gd name="T6" fmla="*/ 1 w 339"/>
                <a:gd name="T7" fmla="*/ 0 h 867"/>
                <a:gd name="T8" fmla="*/ 1 w 339"/>
                <a:gd name="T9" fmla="*/ 0 h 867"/>
                <a:gd name="T10" fmla="*/ 1 w 339"/>
                <a:gd name="T11" fmla="*/ 0 h 867"/>
                <a:gd name="T12" fmla="*/ 1 w 339"/>
                <a:gd name="T13" fmla="*/ 0 h 867"/>
                <a:gd name="T14" fmla="*/ 1 w 339"/>
                <a:gd name="T15" fmla="*/ 0 h 867"/>
                <a:gd name="T16" fmla="*/ 1 w 339"/>
                <a:gd name="T17" fmla="*/ 0 h 867"/>
                <a:gd name="T18" fmla="*/ 1 w 339"/>
                <a:gd name="T19" fmla="*/ 0 h 867"/>
                <a:gd name="T20" fmla="*/ 1 w 339"/>
                <a:gd name="T21" fmla="*/ 0 h 867"/>
                <a:gd name="T22" fmla="*/ 1 w 339"/>
                <a:gd name="T23" fmla="*/ 0 h 867"/>
                <a:gd name="T24" fmla="*/ 1 w 339"/>
                <a:gd name="T25" fmla="*/ 0 h 867"/>
                <a:gd name="T26" fmla="*/ 1 w 339"/>
                <a:gd name="T27" fmla="*/ 0 h 867"/>
                <a:gd name="T28" fmla="*/ 1 w 339"/>
                <a:gd name="T29" fmla="*/ 0 h 867"/>
                <a:gd name="T30" fmla="*/ 1 w 339"/>
                <a:gd name="T31" fmla="*/ 0 h 867"/>
                <a:gd name="T32" fmla="*/ 1 w 339"/>
                <a:gd name="T33" fmla="*/ 0 h 867"/>
                <a:gd name="T34" fmla="*/ 1 w 339"/>
                <a:gd name="T35" fmla="*/ 0 h 867"/>
                <a:gd name="T36" fmla="*/ 1 w 339"/>
                <a:gd name="T37" fmla="*/ 0 h 867"/>
                <a:gd name="T38" fmla="*/ 1 w 339"/>
                <a:gd name="T39" fmla="*/ 0 h 867"/>
                <a:gd name="T40" fmla="*/ 1 w 339"/>
                <a:gd name="T41" fmla="*/ 0 h 867"/>
                <a:gd name="T42" fmla="*/ 1 w 339"/>
                <a:gd name="T43" fmla="*/ 0 h 867"/>
                <a:gd name="T44" fmla="*/ 1 w 339"/>
                <a:gd name="T45" fmla="*/ 0 h 867"/>
                <a:gd name="T46" fmla="*/ 0 w 339"/>
                <a:gd name="T47" fmla="*/ 0 h 867"/>
                <a:gd name="T48" fmla="*/ 0 w 339"/>
                <a:gd name="T49" fmla="*/ 0 h 8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867"/>
                <a:gd name="T77" fmla="*/ 339 w 339"/>
                <a:gd name="T78" fmla="*/ 867 h 8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867">
                  <a:moveTo>
                    <a:pt x="0" y="310"/>
                  </a:moveTo>
                  <a:lnTo>
                    <a:pt x="17" y="287"/>
                  </a:lnTo>
                  <a:lnTo>
                    <a:pt x="32" y="322"/>
                  </a:lnTo>
                  <a:lnTo>
                    <a:pt x="242" y="54"/>
                  </a:lnTo>
                  <a:lnTo>
                    <a:pt x="282" y="26"/>
                  </a:lnTo>
                  <a:lnTo>
                    <a:pt x="339" y="0"/>
                  </a:lnTo>
                  <a:lnTo>
                    <a:pt x="104" y="430"/>
                  </a:lnTo>
                  <a:lnTo>
                    <a:pt x="127" y="480"/>
                  </a:lnTo>
                  <a:lnTo>
                    <a:pt x="152" y="532"/>
                  </a:lnTo>
                  <a:lnTo>
                    <a:pt x="178" y="587"/>
                  </a:lnTo>
                  <a:lnTo>
                    <a:pt x="205" y="642"/>
                  </a:lnTo>
                  <a:lnTo>
                    <a:pt x="230" y="697"/>
                  </a:lnTo>
                  <a:lnTo>
                    <a:pt x="256" y="752"/>
                  </a:lnTo>
                  <a:lnTo>
                    <a:pt x="301" y="857"/>
                  </a:lnTo>
                  <a:lnTo>
                    <a:pt x="270" y="867"/>
                  </a:lnTo>
                  <a:lnTo>
                    <a:pt x="229" y="783"/>
                  </a:lnTo>
                  <a:lnTo>
                    <a:pt x="187" y="697"/>
                  </a:lnTo>
                  <a:lnTo>
                    <a:pt x="163" y="648"/>
                  </a:lnTo>
                  <a:lnTo>
                    <a:pt x="139" y="597"/>
                  </a:lnTo>
                  <a:lnTo>
                    <a:pt x="115" y="546"/>
                  </a:lnTo>
                  <a:lnTo>
                    <a:pt x="91" y="496"/>
                  </a:lnTo>
                  <a:lnTo>
                    <a:pt x="48" y="407"/>
                  </a:lnTo>
                  <a:lnTo>
                    <a:pt x="15" y="342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446" y="761"/>
              <a:ext cx="58" cy="44"/>
            </a:xfrm>
            <a:custGeom>
              <a:avLst/>
              <a:gdLst>
                <a:gd name="T0" fmla="*/ 0 w 116"/>
                <a:gd name="T1" fmla="*/ 0 h 131"/>
                <a:gd name="T2" fmla="*/ 1 w 116"/>
                <a:gd name="T3" fmla="*/ 0 h 131"/>
                <a:gd name="T4" fmla="*/ 1 w 116"/>
                <a:gd name="T5" fmla="*/ 0 h 131"/>
                <a:gd name="T6" fmla="*/ 1 w 116"/>
                <a:gd name="T7" fmla="*/ 0 h 131"/>
                <a:gd name="T8" fmla="*/ 1 w 116"/>
                <a:gd name="T9" fmla="*/ 0 h 131"/>
                <a:gd name="T10" fmla="*/ 1 w 116"/>
                <a:gd name="T11" fmla="*/ 0 h 131"/>
                <a:gd name="T12" fmla="*/ 1 w 116"/>
                <a:gd name="T13" fmla="*/ 0 h 131"/>
                <a:gd name="T14" fmla="*/ 1 w 116"/>
                <a:gd name="T15" fmla="*/ 0 h 131"/>
                <a:gd name="T16" fmla="*/ 0 w 116"/>
                <a:gd name="T17" fmla="*/ 0 h 131"/>
                <a:gd name="T18" fmla="*/ 0 w 116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31"/>
                <a:gd name="T32" fmla="*/ 116 w 116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31">
                  <a:moveTo>
                    <a:pt x="0" y="88"/>
                  </a:moveTo>
                  <a:lnTo>
                    <a:pt x="10" y="34"/>
                  </a:lnTo>
                  <a:lnTo>
                    <a:pt x="46" y="3"/>
                  </a:lnTo>
                  <a:lnTo>
                    <a:pt x="87" y="0"/>
                  </a:lnTo>
                  <a:lnTo>
                    <a:pt x="116" y="34"/>
                  </a:lnTo>
                  <a:lnTo>
                    <a:pt x="109" y="96"/>
                  </a:lnTo>
                  <a:lnTo>
                    <a:pt x="71" y="131"/>
                  </a:lnTo>
                  <a:lnTo>
                    <a:pt x="27" y="13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169" y="607"/>
              <a:ext cx="185" cy="181"/>
            </a:xfrm>
            <a:custGeom>
              <a:avLst/>
              <a:gdLst>
                <a:gd name="T0" fmla="*/ 0 w 371"/>
                <a:gd name="T1" fmla="*/ 0 h 543"/>
                <a:gd name="T2" fmla="*/ 0 w 371"/>
                <a:gd name="T3" fmla="*/ 0 h 543"/>
                <a:gd name="T4" fmla="*/ 0 w 371"/>
                <a:gd name="T5" fmla="*/ 0 h 543"/>
                <a:gd name="T6" fmla="*/ 0 w 371"/>
                <a:gd name="T7" fmla="*/ 0 h 543"/>
                <a:gd name="T8" fmla="*/ 0 w 371"/>
                <a:gd name="T9" fmla="*/ 0 h 543"/>
                <a:gd name="T10" fmla="*/ 0 w 371"/>
                <a:gd name="T11" fmla="*/ 0 h 543"/>
                <a:gd name="T12" fmla="*/ 0 w 371"/>
                <a:gd name="T13" fmla="*/ 0 h 543"/>
                <a:gd name="T14" fmla="*/ 0 w 371"/>
                <a:gd name="T15" fmla="*/ 0 h 543"/>
                <a:gd name="T16" fmla="*/ 0 w 371"/>
                <a:gd name="T17" fmla="*/ 0 h 543"/>
                <a:gd name="T18" fmla="*/ 0 w 371"/>
                <a:gd name="T19" fmla="*/ 0 h 543"/>
                <a:gd name="T20" fmla="*/ 0 w 371"/>
                <a:gd name="T21" fmla="*/ 0 h 543"/>
                <a:gd name="T22" fmla="*/ 0 w 371"/>
                <a:gd name="T23" fmla="*/ 0 h 543"/>
                <a:gd name="T24" fmla="*/ 0 w 371"/>
                <a:gd name="T25" fmla="*/ 0 h 543"/>
                <a:gd name="T26" fmla="*/ 0 w 371"/>
                <a:gd name="T27" fmla="*/ 0 h 5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1"/>
                <a:gd name="T43" fmla="*/ 0 h 543"/>
                <a:gd name="T44" fmla="*/ 371 w 371"/>
                <a:gd name="T45" fmla="*/ 543 h 5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1" h="543">
                  <a:moveTo>
                    <a:pt x="199" y="131"/>
                  </a:moveTo>
                  <a:lnTo>
                    <a:pt x="153" y="156"/>
                  </a:lnTo>
                  <a:lnTo>
                    <a:pt x="114" y="191"/>
                  </a:lnTo>
                  <a:lnTo>
                    <a:pt x="75" y="268"/>
                  </a:lnTo>
                  <a:lnTo>
                    <a:pt x="59" y="356"/>
                  </a:lnTo>
                  <a:lnTo>
                    <a:pt x="61" y="536"/>
                  </a:lnTo>
                  <a:lnTo>
                    <a:pt x="14" y="543"/>
                  </a:lnTo>
                  <a:lnTo>
                    <a:pt x="0" y="430"/>
                  </a:lnTo>
                  <a:lnTo>
                    <a:pt x="12" y="313"/>
                  </a:lnTo>
                  <a:lnTo>
                    <a:pt x="69" y="140"/>
                  </a:lnTo>
                  <a:lnTo>
                    <a:pt x="184" y="67"/>
                  </a:lnTo>
                  <a:lnTo>
                    <a:pt x="371" y="0"/>
                  </a:lnTo>
                  <a:lnTo>
                    <a:pt x="199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879" y="517"/>
              <a:ext cx="264" cy="180"/>
            </a:xfrm>
            <a:custGeom>
              <a:avLst/>
              <a:gdLst>
                <a:gd name="T0" fmla="*/ 1 w 528"/>
                <a:gd name="T1" fmla="*/ 0 h 542"/>
                <a:gd name="T2" fmla="*/ 1 w 528"/>
                <a:gd name="T3" fmla="*/ 0 h 542"/>
                <a:gd name="T4" fmla="*/ 1 w 528"/>
                <a:gd name="T5" fmla="*/ 0 h 542"/>
                <a:gd name="T6" fmla="*/ 1 w 528"/>
                <a:gd name="T7" fmla="*/ 0 h 542"/>
                <a:gd name="T8" fmla="*/ 1 w 528"/>
                <a:gd name="T9" fmla="*/ 0 h 542"/>
                <a:gd name="T10" fmla="*/ 1 w 528"/>
                <a:gd name="T11" fmla="*/ 0 h 542"/>
                <a:gd name="T12" fmla="*/ 1 w 528"/>
                <a:gd name="T13" fmla="*/ 0 h 542"/>
                <a:gd name="T14" fmla="*/ 1 w 528"/>
                <a:gd name="T15" fmla="*/ 0 h 542"/>
                <a:gd name="T16" fmla="*/ 1 w 528"/>
                <a:gd name="T17" fmla="*/ 0 h 542"/>
                <a:gd name="T18" fmla="*/ 1 w 528"/>
                <a:gd name="T19" fmla="*/ 0 h 542"/>
                <a:gd name="T20" fmla="*/ 1 w 528"/>
                <a:gd name="T21" fmla="*/ 0 h 542"/>
                <a:gd name="T22" fmla="*/ 1 w 528"/>
                <a:gd name="T23" fmla="*/ 0 h 542"/>
                <a:gd name="T24" fmla="*/ 1 w 528"/>
                <a:gd name="T25" fmla="*/ 0 h 542"/>
                <a:gd name="T26" fmla="*/ 1 w 528"/>
                <a:gd name="T27" fmla="*/ 0 h 542"/>
                <a:gd name="T28" fmla="*/ 1 w 528"/>
                <a:gd name="T29" fmla="*/ 0 h 542"/>
                <a:gd name="T30" fmla="*/ 1 w 528"/>
                <a:gd name="T31" fmla="*/ 0 h 542"/>
                <a:gd name="T32" fmla="*/ 0 w 528"/>
                <a:gd name="T33" fmla="*/ 0 h 542"/>
                <a:gd name="T34" fmla="*/ 1 w 528"/>
                <a:gd name="T35" fmla="*/ 0 h 542"/>
                <a:gd name="T36" fmla="*/ 1 w 528"/>
                <a:gd name="T37" fmla="*/ 0 h 542"/>
                <a:gd name="T38" fmla="*/ 1 w 528"/>
                <a:gd name="T39" fmla="*/ 0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8"/>
                <a:gd name="T61" fmla="*/ 0 h 542"/>
                <a:gd name="T62" fmla="*/ 528 w 528"/>
                <a:gd name="T63" fmla="*/ 542 h 5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8" h="542">
                  <a:moveTo>
                    <a:pt x="219" y="42"/>
                  </a:moveTo>
                  <a:lnTo>
                    <a:pt x="279" y="0"/>
                  </a:lnTo>
                  <a:lnTo>
                    <a:pt x="528" y="518"/>
                  </a:lnTo>
                  <a:lnTo>
                    <a:pt x="513" y="542"/>
                  </a:lnTo>
                  <a:lnTo>
                    <a:pt x="473" y="479"/>
                  </a:lnTo>
                  <a:lnTo>
                    <a:pt x="432" y="410"/>
                  </a:lnTo>
                  <a:lnTo>
                    <a:pt x="410" y="372"/>
                  </a:lnTo>
                  <a:lnTo>
                    <a:pt x="387" y="330"/>
                  </a:lnTo>
                  <a:lnTo>
                    <a:pt x="362" y="289"/>
                  </a:lnTo>
                  <a:lnTo>
                    <a:pt x="339" y="249"/>
                  </a:lnTo>
                  <a:lnTo>
                    <a:pt x="316" y="210"/>
                  </a:lnTo>
                  <a:lnTo>
                    <a:pt x="295" y="175"/>
                  </a:lnTo>
                  <a:lnTo>
                    <a:pt x="260" y="118"/>
                  </a:lnTo>
                  <a:lnTo>
                    <a:pt x="240" y="86"/>
                  </a:lnTo>
                  <a:lnTo>
                    <a:pt x="172" y="143"/>
                  </a:lnTo>
                  <a:lnTo>
                    <a:pt x="42" y="266"/>
                  </a:lnTo>
                  <a:lnTo>
                    <a:pt x="0" y="220"/>
                  </a:lnTo>
                  <a:lnTo>
                    <a:pt x="161" y="86"/>
                  </a:lnTo>
                  <a:lnTo>
                    <a:pt x="219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767" y="760"/>
              <a:ext cx="20" cy="20"/>
            </a:xfrm>
            <a:custGeom>
              <a:avLst/>
              <a:gdLst>
                <a:gd name="T0" fmla="*/ 1 w 40"/>
                <a:gd name="T1" fmla="*/ 0 h 59"/>
                <a:gd name="T2" fmla="*/ 0 w 40"/>
                <a:gd name="T3" fmla="*/ 0 h 59"/>
                <a:gd name="T4" fmla="*/ 1 w 40"/>
                <a:gd name="T5" fmla="*/ 0 h 59"/>
                <a:gd name="T6" fmla="*/ 1 w 40"/>
                <a:gd name="T7" fmla="*/ 0 h 59"/>
                <a:gd name="T8" fmla="*/ 1 w 40"/>
                <a:gd name="T9" fmla="*/ 0 h 59"/>
                <a:gd name="T10" fmla="*/ 1 w 40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59"/>
                <a:gd name="T20" fmla="*/ 40 w 40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59">
                  <a:moveTo>
                    <a:pt x="4" y="0"/>
                  </a:moveTo>
                  <a:lnTo>
                    <a:pt x="0" y="52"/>
                  </a:lnTo>
                  <a:lnTo>
                    <a:pt x="40" y="59"/>
                  </a:lnTo>
                  <a:lnTo>
                    <a:pt x="4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49" y="769"/>
              <a:ext cx="25" cy="17"/>
            </a:xfrm>
            <a:custGeom>
              <a:avLst/>
              <a:gdLst>
                <a:gd name="T0" fmla="*/ 1 w 49"/>
                <a:gd name="T1" fmla="*/ 0 h 51"/>
                <a:gd name="T2" fmla="*/ 1 w 49"/>
                <a:gd name="T3" fmla="*/ 0 h 51"/>
                <a:gd name="T4" fmla="*/ 1 w 49"/>
                <a:gd name="T5" fmla="*/ 0 h 51"/>
                <a:gd name="T6" fmla="*/ 0 w 49"/>
                <a:gd name="T7" fmla="*/ 0 h 51"/>
                <a:gd name="T8" fmla="*/ 1 w 49"/>
                <a:gd name="T9" fmla="*/ 0 h 51"/>
                <a:gd name="T10" fmla="*/ 1 w 49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1"/>
                <a:gd name="T20" fmla="*/ 49 w 49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1">
                  <a:moveTo>
                    <a:pt x="1" y="0"/>
                  </a:moveTo>
                  <a:lnTo>
                    <a:pt x="49" y="0"/>
                  </a:lnTo>
                  <a:lnTo>
                    <a:pt x="39" y="51"/>
                  </a:lnTo>
                  <a:lnTo>
                    <a:pt x="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615" y="811"/>
              <a:ext cx="34" cy="16"/>
            </a:xfrm>
            <a:custGeom>
              <a:avLst/>
              <a:gdLst>
                <a:gd name="T0" fmla="*/ 1 w 68"/>
                <a:gd name="T1" fmla="*/ 0 h 48"/>
                <a:gd name="T2" fmla="*/ 1 w 68"/>
                <a:gd name="T3" fmla="*/ 0 h 48"/>
                <a:gd name="T4" fmla="*/ 1 w 68"/>
                <a:gd name="T5" fmla="*/ 0 h 48"/>
                <a:gd name="T6" fmla="*/ 0 w 68"/>
                <a:gd name="T7" fmla="*/ 0 h 48"/>
                <a:gd name="T8" fmla="*/ 1 w 68"/>
                <a:gd name="T9" fmla="*/ 0 h 48"/>
                <a:gd name="T10" fmla="*/ 1 w 68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48"/>
                <a:gd name="T20" fmla="*/ 68 w 6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48">
                  <a:moveTo>
                    <a:pt x="20" y="0"/>
                  </a:moveTo>
                  <a:lnTo>
                    <a:pt x="68" y="18"/>
                  </a:lnTo>
                  <a:lnTo>
                    <a:pt x="51" y="48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410" y="760"/>
              <a:ext cx="23" cy="20"/>
            </a:xfrm>
            <a:custGeom>
              <a:avLst/>
              <a:gdLst>
                <a:gd name="T0" fmla="*/ 1 w 46"/>
                <a:gd name="T1" fmla="*/ 0 h 60"/>
                <a:gd name="T2" fmla="*/ 1 w 46"/>
                <a:gd name="T3" fmla="*/ 0 h 60"/>
                <a:gd name="T4" fmla="*/ 0 w 46"/>
                <a:gd name="T5" fmla="*/ 0 h 60"/>
                <a:gd name="T6" fmla="*/ 1 w 46"/>
                <a:gd name="T7" fmla="*/ 0 h 60"/>
                <a:gd name="T8" fmla="*/ 1 w 46"/>
                <a:gd name="T9" fmla="*/ 0 h 60"/>
                <a:gd name="T10" fmla="*/ 1 w 46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60"/>
                <a:gd name="T20" fmla="*/ 46 w 46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60">
                  <a:moveTo>
                    <a:pt x="46" y="19"/>
                  </a:moveTo>
                  <a:lnTo>
                    <a:pt x="37" y="60"/>
                  </a:lnTo>
                  <a:lnTo>
                    <a:pt x="0" y="49"/>
                  </a:lnTo>
                  <a:lnTo>
                    <a:pt x="20" y="0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38" y="712"/>
              <a:ext cx="14" cy="21"/>
            </a:xfrm>
            <a:custGeom>
              <a:avLst/>
              <a:gdLst>
                <a:gd name="T0" fmla="*/ 1 w 28"/>
                <a:gd name="T1" fmla="*/ 0 h 63"/>
                <a:gd name="T2" fmla="*/ 1 w 28"/>
                <a:gd name="T3" fmla="*/ 0 h 63"/>
                <a:gd name="T4" fmla="*/ 1 w 28"/>
                <a:gd name="T5" fmla="*/ 0 h 63"/>
                <a:gd name="T6" fmla="*/ 0 w 28"/>
                <a:gd name="T7" fmla="*/ 0 h 63"/>
                <a:gd name="T8" fmla="*/ 1 w 28"/>
                <a:gd name="T9" fmla="*/ 0 h 63"/>
                <a:gd name="T10" fmla="*/ 1 w 28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3"/>
                <a:gd name="T20" fmla="*/ 28 w 28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3">
                  <a:moveTo>
                    <a:pt x="28" y="6"/>
                  </a:moveTo>
                  <a:lnTo>
                    <a:pt x="28" y="40"/>
                  </a:lnTo>
                  <a:lnTo>
                    <a:pt x="2" y="63"/>
                  </a:lnTo>
                  <a:lnTo>
                    <a:pt x="0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435" y="748"/>
              <a:ext cx="428" cy="192"/>
            </a:xfrm>
            <a:custGeom>
              <a:avLst/>
              <a:gdLst>
                <a:gd name="T0" fmla="*/ 0 w 857"/>
                <a:gd name="T1" fmla="*/ 0 h 576"/>
                <a:gd name="T2" fmla="*/ 0 w 857"/>
                <a:gd name="T3" fmla="*/ 0 h 576"/>
                <a:gd name="T4" fmla="*/ 0 w 857"/>
                <a:gd name="T5" fmla="*/ 0 h 576"/>
                <a:gd name="T6" fmla="*/ 0 w 857"/>
                <a:gd name="T7" fmla="*/ 0 h 576"/>
                <a:gd name="T8" fmla="*/ 0 w 857"/>
                <a:gd name="T9" fmla="*/ 0 h 576"/>
                <a:gd name="T10" fmla="*/ 0 w 857"/>
                <a:gd name="T11" fmla="*/ 0 h 576"/>
                <a:gd name="T12" fmla="*/ 0 w 857"/>
                <a:gd name="T13" fmla="*/ 0 h 576"/>
                <a:gd name="T14" fmla="*/ 0 w 857"/>
                <a:gd name="T15" fmla="*/ 0 h 576"/>
                <a:gd name="T16" fmla="*/ 0 w 857"/>
                <a:gd name="T17" fmla="*/ 0 h 576"/>
                <a:gd name="T18" fmla="*/ 0 w 857"/>
                <a:gd name="T19" fmla="*/ 0 h 576"/>
                <a:gd name="T20" fmla="*/ 0 w 857"/>
                <a:gd name="T21" fmla="*/ 0 h 576"/>
                <a:gd name="T22" fmla="*/ 0 w 857"/>
                <a:gd name="T23" fmla="*/ 0 h 576"/>
                <a:gd name="T24" fmla="*/ 0 w 857"/>
                <a:gd name="T25" fmla="*/ 0 h 576"/>
                <a:gd name="T26" fmla="*/ 0 w 857"/>
                <a:gd name="T27" fmla="*/ 0 h 576"/>
                <a:gd name="T28" fmla="*/ 0 w 857"/>
                <a:gd name="T29" fmla="*/ 0 h 576"/>
                <a:gd name="T30" fmla="*/ 0 w 857"/>
                <a:gd name="T31" fmla="*/ 0 h 576"/>
                <a:gd name="T32" fmla="*/ 0 w 857"/>
                <a:gd name="T33" fmla="*/ 0 h 5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7"/>
                <a:gd name="T52" fmla="*/ 0 h 576"/>
                <a:gd name="T53" fmla="*/ 857 w 857"/>
                <a:gd name="T54" fmla="*/ 576 h 5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7" h="576">
                  <a:moveTo>
                    <a:pt x="83" y="18"/>
                  </a:moveTo>
                  <a:lnTo>
                    <a:pt x="142" y="34"/>
                  </a:lnTo>
                  <a:lnTo>
                    <a:pt x="155" y="90"/>
                  </a:lnTo>
                  <a:lnTo>
                    <a:pt x="148" y="141"/>
                  </a:lnTo>
                  <a:lnTo>
                    <a:pt x="104" y="185"/>
                  </a:lnTo>
                  <a:lnTo>
                    <a:pt x="57" y="189"/>
                  </a:lnTo>
                  <a:lnTo>
                    <a:pt x="0" y="158"/>
                  </a:lnTo>
                  <a:lnTo>
                    <a:pt x="37" y="210"/>
                  </a:lnTo>
                  <a:lnTo>
                    <a:pt x="123" y="215"/>
                  </a:lnTo>
                  <a:lnTo>
                    <a:pt x="176" y="178"/>
                  </a:lnTo>
                  <a:lnTo>
                    <a:pt x="857" y="576"/>
                  </a:lnTo>
                  <a:lnTo>
                    <a:pt x="182" y="127"/>
                  </a:lnTo>
                  <a:lnTo>
                    <a:pt x="171" y="72"/>
                  </a:lnTo>
                  <a:lnTo>
                    <a:pt x="155" y="18"/>
                  </a:lnTo>
                  <a:lnTo>
                    <a:pt x="118" y="0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592" y="788"/>
              <a:ext cx="157" cy="20"/>
            </a:xfrm>
            <a:custGeom>
              <a:avLst/>
              <a:gdLst>
                <a:gd name="T0" fmla="*/ 0 w 315"/>
                <a:gd name="T1" fmla="*/ 0 h 61"/>
                <a:gd name="T2" fmla="*/ 0 w 315"/>
                <a:gd name="T3" fmla="*/ 0 h 61"/>
                <a:gd name="T4" fmla="*/ 0 w 315"/>
                <a:gd name="T5" fmla="*/ 0 h 61"/>
                <a:gd name="T6" fmla="*/ 0 w 315"/>
                <a:gd name="T7" fmla="*/ 0 h 61"/>
                <a:gd name="T8" fmla="*/ 0 w 315"/>
                <a:gd name="T9" fmla="*/ 0 h 61"/>
                <a:gd name="T10" fmla="*/ 0 w 315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5"/>
                <a:gd name="T19" fmla="*/ 0 h 61"/>
                <a:gd name="T20" fmla="*/ 315 w 315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5" h="61">
                  <a:moveTo>
                    <a:pt x="0" y="8"/>
                  </a:moveTo>
                  <a:lnTo>
                    <a:pt x="80" y="61"/>
                  </a:lnTo>
                  <a:lnTo>
                    <a:pt x="304" y="34"/>
                  </a:lnTo>
                  <a:lnTo>
                    <a:pt x="3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839" y="789"/>
              <a:ext cx="109" cy="10"/>
            </a:xfrm>
            <a:custGeom>
              <a:avLst/>
              <a:gdLst>
                <a:gd name="T0" fmla="*/ 1 w 218"/>
                <a:gd name="T1" fmla="*/ 0 h 30"/>
                <a:gd name="T2" fmla="*/ 0 w 218"/>
                <a:gd name="T3" fmla="*/ 0 h 30"/>
                <a:gd name="T4" fmla="*/ 1 w 218"/>
                <a:gd name="T5" fmla="*/ 0 h 30"/>
                <a:gd name="T6" fmla="*/ 1 w 218"/>
                <a:gd name="T7" fmla="*/ 0 h 30"/>
                <a:gd name="T8" fmla="*/ 1 w 21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30"/>
                <a:gd name="T17" fmla="*/ 218 w 2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30">
                  <a:moveTo>
                    <a:pt x="4" y="0"/>
                  </a:moveTo>
                  <a:lnTo>
                    <a:pt x="0" y="30"/>
                  </a:lnTo>
                  <a:lnTo>
                    <a:pt x="2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750" y="755"/>
              <a:ext cx="47" cy="101"/>
            </a:xfrm>
            <a:custGeom>
              <a:avLst/>
              <a:gdLst>
                <a:gd name="T0" fmla="*/ 0 w 95"/>
                <a:gd name="T1" fmla="*/ 0 h 302"/>
                <a:gd name="T2" fmla="*/ 0 w 95"/>
                <a:gd name="T3" fmla="*/ 0 h 302"/>
                <a:gd name="T4" fmla="*/ 0 w 95"/>
                <a:gd name="T5" fmla="*/ 0 h 302"/>
                <a:gd name="T6" fmla="*/ 0 w 95"/>
                <a:gd name="T7" fmla="*/ 0 h 302"/>
                <a:gd name="T8" fmla="*/ 0 w 95"/>
                <a:gd name="T9" fmla="*/ 0 h 302"/>
                <a:gd name="T10" fmla="*/ 0 w 95"/>
                <a:gd name="T11" fmla="*/ 0 h 302"/>
                <a:gd name="T12" fmla="*/ 0 w 95"/>
                <a:gd name="T13" fmla="*/ 0 h 302"/>
                <a:gd name="T14" fmla="*/ 0 w 95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302"/>
                <a:gd name="T26" fmla="*/ 95 w 95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302">
                  <a:moveTo>
                    <a:pt x="0" y="298"/>
                  </a:moveTo>
                  <a:lnTo>
                    <a:pt x="58" y="185"/>
                  </a:lnTo>
                  <a:lnTo>
                    <a:pt x="90" y="58"/>
                  </a:lnTo>
                  <a:lnTo>
                    <a:pt x="95" y="0"/>
                  </a:lnTo>
                  <a:lnTo>
                    <a:pt x="81" y="165"/>
                  </a:lnTo>
                  <a:lnTo>
                    <a:pt x="30" y="302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15" y="794"/>
              <a:ext cx="98" cy="8"/>
            </a:xfrm>
            <a:custGeom>
              <a:avLst/>
              <a:gdLst>
                <a:gd name="T0" fmla="*/ 0 w 197"/>
                <a:gd name="T1" fmla="*/ 0 h 25"/>
                <a:gd name="T2" fmla="*/ 0 w 197"/>
                <a:gd name="T3" fmla="*/ 0 h 25"/>
                <a:gd name="T4" fmla="*/ 0 w 197"/>
                <a:gd name="T5" fmla="*/ 0 h 25"/>
                <a:gd name="T6" fmla="*/ 0 w 197"/>
                <a:gd name="T7" fmla="*/ 0 h 25"/>
                <a:gd name="T8" fmla="*/ 0 w 19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5"/>
                <a:gd name="T17" fmla="*/ 197 w 19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5">
                  <a:moveTo>
                    <a:pt x="0" y="0"/>
                  </a:moveTo>
                  <a:lnTo>
                    <a:pt x="30" y="25"/>
                  </a:lnTo>
                  <a:lnTo>
                    <a:pt x="19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51" y="827"/>
              <a:ext cx="28" cy="30"/>
            </a:xfrm>
            <a:custGeom>
              <a:avLst/>
              <a:gdLst>
                <a:gd name="T0" fmla="*/ 0 w 55"/>
                <a:gd name="T1" fmla="*/ 0 h 91"/>
                <a:gd name="T2" fmla="*/ 1 w 55"/>
                <a:gd name="T3" fmla="*/ 0 h 91"/>
                <a:gd name="T4" fmla="*/ 1 w 55"/>
                <a:gd name="T5" fmla="*/ 0 h 91"/>
                <a:gd name="T6" fmla="*/ 0 w 55"/>
                <a:gd name="T7" fmla="*/ 0 h 91"/>
                <a:gd name="T8" fmla="*/ 0 w 5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1"/>
                <a:gd name="T17" fmla="*/ 55 w 5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1">
                  <a:moveTo>
                    <a:pt x="0" y="80"/>
                  </a:moveTo>
                  <a:lnTo>
                    <a:pt x="34" y="91"/>
                  </a:lnTo>
                  <a:lnTo>
                    <a:pt x="55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426" y="747"/>
              <a:ext cx="61" cy="72"/>
            </a:xfrm>
            <a:custGeom>
              <a:avLst/>
              <a:gdLst>
                <a:gd name="T0" fmla="*/ 1 w 121"/>
                <a:gd name="T1" fmla="*/ 0 h 215"/>
                <a:gd name="T2" fmla="*/ 0 w 121"/>
                <a:gd name="T3" fmla="*/ 0 h 215"/>
                <a:gd name="T4" fmla="*/ 1 w 121"/>
                <a:gd name="T5" fmla="*/ 0 h 215"/>
                <a:gd name="T6" fmla="*/ 1 w 121"/>
                <a:gd name="T7" fmla="*/ 0 h 215"/>
                <a:gd name="T8" fmla="*/ 1 w 121"/>
                <a:gd name="T9" fmla="*/ 0 h 215"/>
                <a:gd name="T10" fmla="*/ 1 w 121"/>
                <a:gd name="T11" fmla="*/ 0 h 215"/>
                <a:gd name="T12" fmla="*/ 1 w 121"/>
                <a:gd name="T13" fmla="*/ 0 h 215"/>
                <a:gd name="T14" fmla="*/ 1 w 121"/>
                <a:gd name="T15" fmla="*/ 0 h 215"/>
                <a:gd name="T16" fmla="*/ 1 w 121"/>
                <a:gd name="T17" fmla="*/ 0 h 215"/>
                <a:gd name="T18" fmla="*/ 1 w 121"/>
                <a:gd name="T19" fmla="*/ 0 h 215"/>
                <a:gd name="T20" fmla="*/ 1 w 121"/>
                <a:gd name="T21" fmla="*/ 0 h 215"/>
                <a:gd name="T22" fmla="*/ 1 w 121"/>
                <a:gd name="T23" fmla="*/ 0 h 2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215"/>
                <a:gd name="T38" fmla="*/ 121 w 121"/>
                <a:gd name="T39" fmla="*/ 215 h 2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215">
                  <a:moveTo>
                    <a:pt x="33" y="215"/>
                  </a:moveTo>
                  <a:lnTo>
                    <a:pt x="0" y="168"/>
                  </a:lnTo>
                  <a:lnTo>
                    <a:pt x="5" y="106"/>
                  </a:lnTo>
                  <a:lnTo>
                    <a:pt x="30" y="43"/>
                  </a:lnTo>
                  <a:lnTo>
                    <a:pt x="85" y="2"/>
                  </a:lnTo>
                  <a:lnTo>
                    <a:pt x="121" y="0"/>
                  </a:lnTo>
                  <a:lnTo>
                    <a:pt x="88" y="29"/>
                  </a:lnTo>
                  <a:lnTo>
                    <a:pt x="51" y="57"/>
                  </a:lnTo>
                  <a:lnTo>
                    <a:pt x="24" y="130"/>
                  </a:lnTo>
                  <a:lnTo>
                    <a:pt x="23" y="173"/>
                  </a:lnTo>
                  <a:lnTo>
                    <a:pt x="33" y="2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401" y="760"/>
              <a:ext cx="12" cy="10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14" y="1"/>
                  </a:moveTo>
                  <a:lnTo>
                    <a:pt x="0" y="25"/>
                  </a:lnTo>
                  <a:lnTo>
                    <a:pt x="22" y="29"/>
                  </a:lnTo>
                  <a:lnTo>
                    <a:pt x="25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287" y="522"/>
              <a:ext cx="569" cy="165"/>
            </a:xfrm>
            <a:custGeom>
              <a:avLst/>
              <a:gdLst>
                <a:gd name="T0" fmla="*/ 1 w 1137"/>
                <a:gd name="T1" fmla="*/ 0 h 496"/>
                <a:gd name="T2" fmla="*/ 1 w 1137"/>
                <a:gd name="T3" fmla="*/ 0 h 496"/>
                <a:gd name="T4" fmla="*/ 1 w 1137"/>
                <a:gd name="T5" fmla="*/ 0 h 496"/>
                <a:gd name="T6" fmla="*/ 1 w 1137"/>
                <a:gd name="T7" fmla="*/ 0 h 496"/>
                <a:gd name="T8" fmla="*/ 1 w 1137"/>
                <a:gd name="T9" fmla="*/ 0 h 496"/>
                <a:gd name="T10" fmla="*/ 1 w 1137"/>
                <a:gd name="T11" fmla="*/ 0 h 496"/>
                <a:gd name="T12" fmla="*/ 1 w 1137"/>
                <a:gd name="T13" fmla="*/ 0 h 496"/>
                <a:gd name="T14" fmla="*/ 1 w 1137"/>
                <a:gd name="T15" fmla="*/ 0 h 496"/>
                <a:gd name="T16" fmla="*/ 1 w 1137"/>
                <a:gd name="T17" fmla="*/ 0 h 496"/>
                <a:gd name="T18" fmla="*/ 1 w 1137"/>
                <a:gd name="T19" fmla="*/ 0 h 496"/>
                <a:gd name="T20" fmla="*/ 1 w 1137"/>
                <a:gd name="T21" fmla="*/ 0 h 496"/>
                <a:gd name="T22" fmla="*/ 1 w 1137"/>
                <a:gd name="T23" fmla="*/ 0 h 496"/>
                <a:gd name="T24" fmla="*/ 1 w 1137"/>
                <a:gd name="T25" fmla="*/ 0 h 496"/>
                <a:gd name="T26" fmla="*/ 1 w 1137"/>
                <a:gd name="T27" fmla="*/ 0 h 496"/>
                <a:gd name="T28" fmla="*/ 1 w 1137"/>
                <a:gd name="T29" fmla="*/ 0 h 496"/>
                <a:gd name="T30" fmla="*/ 1 w 1137"/>
                <a:gd name="T31" fmla="*/ 0 h 496"/>
                <a:gd name="T32" fmla="*/ 1 w 1137"/>
                <a:gd name="T33" fmla="*/ 0 h 496"/>
                <a:gd name="T34" fmla="*/ 1 w 1137"/>
                <a:gd name="T35" fmla="*/ 0 h 496"/>
                <a:gd name="T36" fmla="*/ 1 w 1137"/>
                <a:gd name="T37" fmla="*/ 0 h 496"/>
                <a:gd name="T38" fmla="*/ 1 w 1137"/>
                <a:gd name="T39" fmla="*/ 0 h 496"/>
                <a:gd name="T40" fmla="*/ 1 w 1137"/>
                <a:gd name="T41" fmla="*/ 0 h 496"/>
                <a:gd name="T42" fmla="*/ 1 w 1137"/>
                <a:gd name="T43" fmla="*/ 0 h 496"/>
                <a:gd name="T44" fmla="*/ 1 w 1137"/>
                <a:gd name="T45" fmla="*/ 0 h 496"/>
                <a:gd name="T46" fmla="*/ 0 w 1137"/>
                <a:gd name="T47" fmla="*/ 0 h 496"/>
                <a:gd name="T48" fmla="*/ 1 w 1137"/>
                <a:gd name="T49" fmla="*/ 0 h 496"/>
                <a:gd name="T50" fmla="*/ 1 w 1137"/>
                <a:gd name="T51" fmla="*/ 0 h 4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7"/>
                <a:gd name="T79" fmla="*/ 0 h 496"/>
                <a:gd name="T80" fmla="*/ 1137 w 1137"/>
                <a:gd name="T81" fmla="*/ 496 h 4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7" h="496">
                  <a:moveTo>
                    <a:pt x="86" y="420"/>
                  </a:moveTo>
                  <a:lnTo>
                    <a:pt x="106" y="496"/>
                  </a:lnTo>
                  <a:lnTo>
                    <a:pt x="174" y="368"/>
                  </a:lnTo>
                  <a:lnTo>
                    <a:pt x="242" y="434"/>
                  </a:lnTo>
                  <a:lnTo>
                    <a:pt x="279" y="324"/>
                  </a:lnTo>
                  <a:lnTo>
                    <a:pt x="379" y="412"/>
                  </a:lnTo>
                  <a:lnTo>
                    <a:pt x="388" y="289"/>
                  </a:lnTo>
                  <a:lnTo>
                    <a:pt x="500" y="368"/>
                  </a:lnTo>
                  <a:lnTo>
                    <a:pt x="537" y="245"/>
                  </a:lnTo>
                  <a:lnTo>
                    <a:pt x="649" y="307"/>
                  </a:lnTo>
                  <a:lnTo>
                    <a:pt x="657" y="213"/>
                  </a:lnTo>
                  <a:lnTo>
                    <a:pt x="738" y="289"/>
                  </a:lnTo>
                  <a:lnTo>
                    <a:pt x="771" y="171"/>
                  </a:lnTo>
                  <a:lnTo>
                    <a:pt x="826" y="231"/>
                  </a:lnTo>
                  <a:lnTo>
                    <a:pt x="871" y="153"/>
                  </a:lnTo>
                  <a:lnTo>
                    <a:pt x="935" y="223"/>
                  </a:lnTo>
                  <a:lnTo>
                    <a:pt x="972" y="143"/>
                  </a:lnTo>
                  <a:lnTo>
                    <a:pt x="1016" y="201"/>
                  </a:lnTo>
                  <a:lnTo>
                    <a:pt x="1049" y="139"/>
                  </a:lnTo>
                  <a:lnTo>
                    <a:pt x="1137" y="187"/>
                  </a:lnTo>
                  <a:lnTo>
                    <a:pt x="1079" y="0"/>
                  </a:lnTo>
                  <a:lnTo>
                    <a:pt x="690" y="78"/>
                  </a:lnTo>
                  <a:lnTo>
                    <a:pt x="323" y="195"/>
                  </a:lnTo>
                  <a:lnTo>
                    <a:pt x="0" y="355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238" y="576"/>
              <a:ext cx="336" cy="172"/>
            </a:xfrm>
            <a:custGeom>
              <a:avLst/>
              <a:gdLst>
                <a:gd name="T0" fmla="*/ 1 w 672"/>
                <a:gd name="T1" fmla="*/ 0 h 518"/>
                <a:gd name="T2" fmla="*/ 1 w 672"/>
                <a:gd name="T3" fmla="*/ 0 h 518"/>
                <a:gd name="T4" fmla="*/ 1 w 672"/>
                <a:gd name="T5" fmla="*/ 0 h 518"/>
                <a:gd name="T6" fmla="*/ 1 w 672"/>
                <a:gd name="T7" fmla="*/ 0 h 518"/>
                <a:gd name="T8" fmla="*/ 1 w 672"/>
                <a:gd name="T9" fmla="*/ 0 h 518"/>
                <a:gd name="T10" fmla="*/ 1 w 672"/>
                <a:gd name="T11" fmla="*/ 0 h 518"/>
                <a:gd name="T12" fmla="*/ 1 w 672"/>
                <a:gd name="T13" fmla="*/ 0 h 518"/>
                <a:gd name="T14" fmla="*/ 1 w 672"/>
                <a:gd name="T15" fmla="*/ 0 h 518"/>
                <a:gd name="T16" fmla="*/ 1 w 672"/>
                <a:gd name="T17" fmla="*/ 0 h 518"/>
                <a:gd name="T18" fmla="*/ 1 w 672"/>
                <a:gd name="T19" fmla="*/ 0 h 518"/>
                <a:gd name="T20" fmla="*/ 1 w 672"/>
                <a:gd name="T21" fmla="*/ 0 h 518"/>
                <a:gd name="T22" fmla="*/ 1 w 672"/>
                <a:gd name="T23" fmla="*/ 0 h 518"/>
                <a:gd name="T24" fmla="*/ 1 w 672"/>
                <a:gd name="T25" fmla="*/ 0 h 518"/>
                <a:gd name="T26" fmla="*/ 1 w 672"/>
                <a:gd name="T27" fmla="*/ 0 h 518"/>
                <a:gd name="T28" fmla="*/ 1 w 672"/>
                <a:gd name="T29" fmla="*/ 0 h 518"/>
                <a:gd name="T30" fmla="*/ 1 w 672"/>
                <a:gd name="T31" fmla="*/ 0 h 518"/>
                <a:gd name="T32" fmla="*/ 1 w 672"/>
                <a:gd name="T33" fmla="*/ 0 h 518"/>
                <a:gd name="T34" fmla="*/ 1 w 672"/>
                <a:gd name="T35" fmla="*/ 0 h 518"/>
                <a:gd name="T36" fmla="*/ 1 w 672"/>
                <a:gd name="T37" fmla="*/ 0 h 518"/>
                <a:gd name="T38" fmla="*/ 1 w 672"/>
                <a:gd name="T39" fmla="*/ 0 h 518"/>
                <a:gd name="T40" fmla="*/ 1 w 672"/>
                <a:gd name="T41" fmla="*/ 0 h 518"/>
                <a:gd name="T42" fmla="*/ 1 w 672"/>
                <a:gd name="T43" fmla="*/ 0 h 518"/>
                <a:gd name="T44" fmla="*/ 0 w 672"/>
                <a:gd name="T45" fmla="*/ 0 h 518"/>
                <a:gd name="T46" fmla="*/ 1 w 672"/>
                <a:gd name="T47" fmla="*/ 0 h 518"/>
                <a:gd name="T48" fmla="*/ 1 w 672"/>
                <a:gd name="T49" fmla="*/ 0 h 518"/>
                <a:gd name="T50" fmla="*/ 1 w 672"/>
                <a:gd name="T51" fmla="*/ 0 h 518"/>
                <a:gd name="T52" fmla="*/ 1 w 672"/>
                <a:gd name="T53" fmla="*/ 0 h 518"/>
                <a:gd name="T54" fmla="*/ 1 w 672"/>
                <a:gd name="T55" fmla="*/ 0 h 518"/>
                <a:gd name="T56" fmla="*/ 1 w 672"/>
                <a:gd name="T57" fmla="*/ 0 h 518"/>
                <a:gd name="T58" fmla="*/ 1 w 672"/>
                <a:gd name="T59" fmla="*/ 0 h 518"/>
                <a:gd name="T60" fmla="*/ 1 w 672"/>
                <a:gd name="T61" fmla="*/ 0 h 518"/>
                <a:gd name="T62" fmla="*/ 1 w 672"/>
                <a:gd name="T63" fmla="*/ 0 h 518"/>
                <a:gd name="T64" fmla="*/ 1 w 672"/>
                <a:gd name="T65" fmla="*/ 0 h 518"/>
                <a:gd name="T66" fmla="*/ 1 w 672"/>
                <a:gd name="T67" fmla="*/ 0 h 518"/>
                <a:gd name="T68" fmla="*/ 1 w 672"/>
                <a:gd name="T69" fmla="*/ 0 h 518"/>
                <a:gd name="T70" fmla="*/ 1 w 672"/>
                <a:gd name="T71" fmla="*/ 0 h 518"/>
                <a:gd name="T72" fmla="*/ 1 w 672"/>
                <a:gd name="T73" fmla="*/ 0 h 518"/>
                <a:gd name="T74" fmla="*/ 1 w 672"/>
                <a:gd name="T75" fmla="*/ 0 h 518"/>
                <a:gd name="T76" fmla="*/ 1 w 672"/>
                <a:gd name="T77" fmla="*/ 0 h 518"/>
                <a:gd name="T78" fmla="*/ 1 w 672"/>
                <a:gd name="T79" fmla="*/ 0 h 518"/>
                <a:gd name="T80" fmla="*/ 1 w 672"/>
                <a:gd name="T81" fmla="*/ 0 h 518"/>
                <a:gd name="T82" fmla="*/ 1 w 672"/>
                <a:gd name="T83" fmla="*/ 0 h 518"/>
                <a:gd name="T84" fmla="*/ 1 w 672"/>
                <a:gd name="T85" fmla="*/ 0 h 5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2"/>
                <a:gd name="T130" fmla="*/ 0 h 518"/>
                <a:gd name="T131" fmla="*/ 672 w 672"/>
                <a:gd name="T132" fmla="*/ 518 h 5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2" h="518">
                  <a:moveTo>
                    <a:pt x="49" y="229"/>
                  </a:moveTo>
                  <a:lnTo>
                    <a:pt x="222" y="95"/>
                  </a:lnTo>
                  <a:lnTo>
                    <a:pt x="282" y="69"/>
                  </a:lnTo>
                  <a:lnTo>
                    <a:pt x="340" y="40"/>
                  </a:lnTo>
                  <a:lnTo>
                    <a:pt x="399" y="15"/>
                  </a:lnTo>
                  <a:lnTo>
                    <a:pt x="459" y="0"/>
                  </a:lnTo>
                  <a:lnTo>
                    <a:pt x="466" y="31"/>
                  </a:lnTo>
                  <a:lnTo>
                    <a:pt x="106" y="199"/>
                  </a:lnTo>
                  <a:lnTo>
                    <a:pt x="202" y="244"/>
                  </a:lnTo>
                  <a:lnTo>
                    <a:pt x="210" y="295"/>
                  </a:lnTo>
                  <a:lnTo>
                    <a:pt x="221" y="448"/>
                  </a:lnTo>
                  <a:lnTo>
                    <a:pt x="442" y="371"/>
                  </a:lnTo>
                  <a:lnTo>
                    <a:pt x="554" y="327"/>
                  </a:lnTo>
                  <a:lnTo>
                    <a:pt x="661" y="295"/>
                  </a:lnTo>
                  <a:lnTo>
                    <a:pt x="672" y="327"/>
                  </a:lnTo>
                  <a:lnTo>
                    <a:pt x="600" y="346"/>
                  </a:lnTo>
                  <a:lnTo>
                    <a:pt x="514" y="378"/>
                  </a:lnTo>
                  <a:lnTo>
                    <a:pt x="420" y="414"/>
                  </a:lnTo>
                  <a:lnTo>
                    <a:pt x="322" y="451"/>
                  </a:lnTo>
                  <a:lnTo>
                    <a:pt x="230" y="484"/>
                  </a:lnTo>
                  <a:lnTo>
                    <a:pt x="149" y="510"/>
                  </a:lnTo>
                  <a:lnTo>
                    <a:pt x="47" y="518"/>
                  </a:lnTo>
                  <a:lnTo>
                    <a:pt x="0" y="470"/>
                  </a:lnTo>
                  <a:lnTo>
                    <a:pt x="30" y="441"/>
                  </a:lnTo>
                  <a:lnTo>
                    <a:pt x="38" y="470"/>
                  </a:lnTo>
                  <a:lnTo>
                    <a:pt x="57" y="488"/>
                  </a:lnTo>
                  <a:lnTo>
                    <a:pt x="105" y="498"/>
                  </a:lnTo>
                  <a:lnTo>
                    <a:pt x="152" y="481"/>
                  </a:lnTo>
                  <a:lnTo>
                    <a:pt x="168" y="448"/>
                  </a:lnTo>
                  <a:lnTo>
                    <a:pt x="85" y="459"/>
                  </a:lnTo>
                  <a:lnTo>
                    <a:pt x="90" y="379"/>
                  </a:lnTo>
                  <a:lnTo>
                    <a:pt x="49" y="379"/>
                  </a:lnTo>
                  <a:lnTo>
                    <a:pt x="30" y="423"/>
                  </a:lnTo>
                  <a:lnTo>
                    <a:pt x="3" y="430"/>
                  </a:lnTo>
                  <a:lnTo>
                    <a:pt x="4" y="386"/>
                  </a:lnTo>
                  <a:lnTo>
                    <a:pt x="18" y="353"/>
                  </a:lnTo>
                  <a:lnTo>
                    <a:pt x="67" y="308"/>
                  </a:lnTo>
                  <a:lnTo>
                    <a:pt x="123" y="287"/>
                  </a:lnTo>
                  <a:lnTo>
                    <a:pt x="163" y="284"/>
                  </a:lnTo>
                  <a:lnTo>
                    <a:pt x="164" y="257"/>
                  </a:lnTo>
                  <a:lnTo>
                    <a:pt x="143" y="235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454" y="509"/>
              <a:ext cx="452" cy="115"/>
            </a:xfrm>
            <a:custGeom>
              <a:avLst/>
              <a:gdLst>
                <a:gd name="T0" fmla="*/ 1 w 904"/>
                <a:gd name="T1" fmla="*/ 0 h 345"/>
                <a:gd name="T2" fmla="*/ 1 w 904"/>
                <a:gd name="T3" fmla="*/ 0 h 345"/>
                <a:gd name="T4" fmla="*/ 1 w 904"/>
                <a:gd name="T5" fmla="*/ 0 h 345"/>
                <a:gd name="T6" fmla="*/ 1 w 904"/>
                <a:gd name="T7" fmla="*/ 0 h 345"/>
                <a:gd name="T8" fmla="*/ 1 w 904"/>
                <a:gd name="T9" fmla="*/ 0 h 345"/>
                <a:gd name="T10" fmla="*/ 1 w 904"/>
                <a:gd name="T11" fmla="*/ 0 h 345"/>
                <a:gd name="T12" fmla="*/ 1 w 904"/>
                <a:gd name="T13" fmla="*/ 0 h 345"/>
                <a:gd name="T14" fmla="*/ 1 w 904"/>
                <a:gd name="T15" fmla="*/ 0 h 345"/>
                <a:gd name="T16" fmla="*/ 1 w 904"/>
                <a:gd name="T17" fmla="*/ 0 h 345"/>
                <a:gd name="T18" fmla="*/ 1 w 904"/>
                <a:gd name="T19" fmla="*/ 0 h 345"/>
                <a:gd name="T20" fmla="*/ 1 w 904"/>
                <a:gd name="T21" fmla="*/ 0 h 345"/>
                <a:gd name="T22" fmla="*/ 0 w 904"/>
                <a:gd name="T23" fmla="*/ 0 h 345"/>
                <a:gd name="T24" fmla="*/ 1 w 904"/>
                <a:gd name="T25" fmla="*/ 0 h 345"/>
                <a:gd name="T26" fmla="*/ 1 w 904"/>
                <a:gd name="T27" fmla="*/ 0 h 345"/>
                <a:gd name="T28" fmla="*/ 1 w 904"/>
                <a:gd name="T29" fmla="*/ 0 h 345"/>
                <a:gd name="T30" fmla="*/ 1 w 904"/>
                <a:gd name="T31" fmla="*/ 0 h 345"/>
                <a:gd name="T32" fmla="*/ 1 w 904"/>
                <a:gd name="T33" fmla="*/ 0 h 345"/>
                <a:gd name="T34" fmla="*/ 1 w 904"/>
                <a:gd name="T35" fmla="*/ 0 h 345"/>
                <a:gd name="T36" fmla="*/ 1 w 904"/>
                <a:gd name="T37" fmla="*/ 0 h 345"/>
                <a:gd name="T38" fmla="*/ 1 w 904"/>
                <a:gd name="T39" fmla="*/ 0 h 345"/>
                <a:gd name="T40" fmla="*/ 1 w 904"/>
                <a:gd name="T41" fmla="*/ 0 h 345"/>
                <a:gd name="T42" fmla="*/ 1 w 904"/>
                <a:gd name="T43" fmla="*/ 0 h 345"/>
                <a:gd name="T44" fmla="*/ 1 w 904"/>
                <a:gd name="T45" fmla="*/ 0 h 3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4"/>
                <a:gd name="T70" fmla="*/ 0 h 345"/>
                <a:gd name="T71" fmla="*/ 904 w 904"/>
                <a:gd name="T72" fmla="*/ 345 h 3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4" h="345">
                  <a:moveTo>
                    <a:pt x="866" y="256"/>
                  </a:moveTo>
                  <a:lnTo>
                    <a:pt x="904" y="282"/>
                  </a:lnTo>
                  <a:lnTo>
                    <a:pt x="847" y="345"/>
                  </a:lnTo>
                  <a:lnTo>
                    <a:pt x="781" y="293"/>
                  </a:lnTo>
                  <a:lnTo>
                    <a:pt x="784" y="212"/>
                  </a:lnTo>
                  <a:lnTo>
                    <a:pt x="771" y="173"/>
                  </a:lnTo>
                  <a:lnTo>
                    <a:pt x="692" y="71"/>
                  </a:lnTo>
                  <a:lnTo>
                    <a:pt x="598" y="90"/>
                  </a:lnTo>
                  <a:lnTo>
                    <a:pt x="385" y="136"/>
                  </a:lnTo>
                  <a:lnTo>
                    <a:pt x="205" y="181"/>
                  </a:lnTo>
                  <a:lnTo>
                    <a:pt x="28" y="232"/>
                  </a:lnTo>
                  <a:lnTo>
                    <a:pt x="0" y="206"/>
                  </a:lnTo>
                  <a:lnTo>
                    <a:pt x="86" y="175"/>
                  </a:lnTo>
                  <a:lnTo>
                    <a:pt x="173" y="146"/>
                  </a:lnTo>
                  <a:lnTo>
                    <a:pt x="265" y="117"/>
                  </a:lnTo>
                  <a:lnTo>
                    <a:pt x="356" y="89"/>
                  </a:lnTo>
                  <a:lnTo>
                    <a:pt x="448" y="63"/>
                  </a:lnTo>
                  <a:lnTo>
                    <a:pt x="538" y="39"/>
                  </a:lnTo>
                  <a:lnTo>
                    <a:pt x="627" y="17"/>
                  </a:lnTo>
                  <a:lnTo>
                    <a:pt x="712" y="0"/>
                  </a:lnTo>
                  <a:lnTo>
                    <a:pt x="790" y="73"/>
                  </a:lnTo>
                  <a:lnTo>
                    <a:pt x="86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801" y="558"/>
              <a:ext cx="443" cy="395"/>
            </a:xfrm>
            <a:custGeom>
              <a:avLst/>
              <a:gdLst>
                <a:gd name="T0" fmla="*/ 0 w 886"/>
                <a:gd name="T1" fmla="*/ 0 h 1186"/>
                <a:gd name="T2" fmla="*/ 1 w 886"/>
                <a:gd name="T3" fmla="*/ 0 h 1186"/>
                <a:gd name="T4" fmla="*/ 1 w 886"/>
                <a:gd name="T5" fmla="*/ 0 h 1186"/>
                <a:gd name="T6" fmla="*/ 1 w 886"/>
                <a:gd name="T7" fmla="*/ 0 h 1186"/>
                <a:gd name="T8" fmla="*/ 1 w 886"/>
                <a:gd name="T9" fmla="*/ 0 h 1186"/>
                <a:gd name="T10" fmla="*/ 1 w 886"/>
                <a:gd name="T11" fmla="*/ 0 h 1186"/>
                <a:gd name="T12" fmla="*/ 1 w 886"/>
                <a:gd name="T13" fmla="*/ 0 h 1186"/>
                <a:gd name="T14" fmla="*/ 1 w 886"/>
                <a:gd name="T15" fmla="*/ 0 h 1186"/>
                <a:gd name="T16" fmla="*/ 1 w 886"/>
                <a:gd name="T17" fmla="*/ 0 h 1186"/>
                <a:gd name="T18" fmla="*/ 1 w 886"/>
                <a:gd name="T19" fmla="*/ 0 h 1186"/>
                <a:gd name="T20" fmla="*/ 1 w 886"/>
                <a:gd name="T21" fmla="*/ 0 h 1186"/>
                <a:gd name="T22" fmla="*/ 1 w 886"/>
                <a:gd name="T23" fmla="*/ 0 h 1186"/>
                <a:gd name="T24" fmla="*/ 1 w 886"/>
                <a:gd name="T25" fmla="*/ 0 h 1186"/>
                <a:gd name="T26" fmla="*/ 1 w 886"/>
                <a:gd name="T27" fmla="*/ 0 h 1186"/>
                <a:gd name="T28" fmla="*/ 1 w 886"/>
                <a:gd name="T29" fmla="*/ 0 h 1186"/>
                <a:gd name="T30" fmla="*/ 1 w 886"/>
                <a:gd name="T31" fmla="*/ 0 h 1186"/>
                <a:gd name="T32" fmla="*/ 1 w 886"/>
                <a:gd name="T33" fmla="*/ 0 h 1186"/>
                <a:gd name="T34" fmla="*/ 1 w 886"/>
                <a:gd name="T35" fmla="*/ 0 h 1186"/>
                <a:gd name="T36" fmla="*/ 1 w 886"/>
                <a:gd name="T37" fmla="*/ 0 h 1186"/>
                <a:gd name="T38" fmla="*/ 1 w 886"/>
                <a:gd name="T39" fmla="*/ 0 h 1186"/>
                <a:gd name="T40" fmla="*/ 0 w 886"/>
                <a:gd name="T41" fmla="*/ 0 h 1186"/>
                <a:gd name="T42" fmla="*/ 0 w 886"/>
                <a:gd name="T43" fmla="*/ 0 h 1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6"/>
                <a:gd name="T67" fmla="*/ 0 h 1186"/>
                <a:gd name="T68" fmla="*/ 886 w 886"/>
                <a:gd name="T69" fmla="*/ 1186 h 1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6" h="1186">
                  <a:moveTo>
                    <a:pt x="0" y="398"/>
                  </a:moveTo>
                  <a:lnTo>
                    <a:pt x="32" y="505"/>
                  </a:lnTo>
                  <a:lnTo>
                    <a:pt x="353" y="147"/>
                  </a:lnTo>
                  <a:lnTo>
                    <a:pt x="445" y="216"/>
                  </a:lnTo>
                  <a:lnTo>
                    <a:pt x="625" y="611"/>
                  </a:lnTo>
                  <a:lnTo>
                    <a:pt x="754" y="646"/>
                  </a:lnTo>
                  <a:lnTo>
                    <a:pt x="688" y="718"/>
                  </a:lnTo>
                  <a:lnTo>
                    <a:pt x="760" y="906"/>
                  </a:lnTo>
                  <a:lnTo>
                    <a:pt x="275" y="1135"/>
                  </a:lnTo>
                  <a:lnTo>
                    <a:pt x="347" y="1186"/>
                  </a:lnTo>
                  <a:lnTo>
                    <a:pt x="414" y="1131"/>
                  </a:lnTo>
                  <a:lnTo>
                    <a:pt x="498" y="1127"/>
                  </a:lnTo>
                  <a:lnTo>
                    <a:pt x="593" y="1052"/>
                  </a:lnTo>
                  <a:lnTo>
                    <a:pt x="684" y="1048"/>
                  </a:lnTo>
                  <a:lnTo>
                    <a:pt x="716" y="996"/>
                  </a:lnTo>
                  <a:lnTo>
                    <a:pt x="836" y="975"/>
                  </a:lnTo>
                  <a:lnTo>
                    <a:pt x="861" y="931"/>
                  </a:lnTo>
                  <a:lnTo>
                    <a:pt x="886" y="942"/>
                  </a:lnTo>
                  <a:lnTo>
                    <a:pt x="709" y="525"/>
                  </a:lnTo>
                  <a:lnTo>
                    <a:pt x="382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377" y="958"/>
              <a:ext cx="489" cy="123"/>
            </a:xfrm>
            <a:custGeom>
              <a:avLst/>
              <a:gdLst>
                <a:gd name="T0" fmla="*/ 1 w 978"/>
                <a:gd name="T1" fmla="*/ 0 h 368"/>
                <a:gd name="T2" fmla="*/ 1 w 978"/>
                <a:gd name="T3" fmla="*/ 0 h 368"/>
                <a:gd name="T4" fmla="*/ 1 w 978"/>
                <a:gd name="T5" fmla="*/ 0 h 368"/>
                <a:gd name="T6" fmla="*/ 1 w 978"/>
                <a:gd name="T7" fmla="*/ 0 h 368"/>
                <a:gd name="T8" fmla="*/ 1 w 978"/>
                <a:gd name="T9" fmla="*/ 0 h 368"/>
                <a:gd name="T10" fmla="*/ 1 w 978"/>
                <a:gd name="T11" fmla="*/ 0 h 368"/>
                <a:gd name="T12" fmla="*/ 1 w 978"/>
                <a:gd name="T13" fmla="*/ 0 h 368"/>
                <a:gd name="T14" fmla="*/ 1 w 978"/>
                <a:gd name="T15" fmla="*/ 0 h 368"/>
                <a:gd name="T16" fmla="*/ 1 w 978"/>
                <a:gd name="T17" fmla="*/ 0 h 368"/>
                <a:gd name="T18" fmla="*/ 1 w 978"/>
                <a:gd name="T19" fmla="*/ 0 h 368"/>
                <a:gd name="T20" fmla="*/ 1 w 978"/>
                <a:gd name="T21" fmla="*/ 0 h 368"/>
                <a:gd name="T22" fmla="*/ 1 w 978"/>
                <a:gd name="T23" fmla="*/ 0 h 368"/>
                <a:gd name="T24" fmla="*/ 1 w 978"/>
                <a:gd name="T25" fmla="*/ 0 h 368"/>
                <a:gd name="T26" fmla="*/ 1 w 978"/>
                <a:gd name="T27" fmla="*/ 0 h 368"/>
                <a:gd name="T28" fmla="*/ 1 w 978"/>
                <a:gd name="T29" fmla="*/ 0 h 368"/>
                <a:gd name="T30" fmla="*/ 1 w 978"/>
                <a:gd name="T31" fmla="*/ 0 h 368"/>
                <a:gd name="T32" fmla="*/ 1 w 978"/>
                <a:gd name="T33" fmla="*/ 0 h 368"/>
                <a:gd name="T34" fmla="*/ 0 w 978"/>
                <a:gd name="T35" fmla="*/ 0 h 368"/>
                <a:gd name="T36" fmla="*/ 1 w 978"/>
                <a:gd name="T37" fmla="*/ 0 h 368"/>
                <a:gd name="T38" fmla="*/ 1 w 978"/>
                <a:gd name="T39" fmla="*/ 0 h 368"/>
                <a:gd name="T40" fmla="*/ 1 w 978"/>
                <a:gd name="T41" fmla="*/ 0 h 3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8"/>
                <a:gd name="T64" fmla="*/ 0 h 368"/>
                <a:gd name="T65" fmla="*/ 978 w 978"/>
                <a:gd name="T66" fmla="*/ 368 h 3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8" h="368">
                  <a:moveTo>
                    <a:pt x="296" y="140"/>
                  </a:moveTo>
                  <a:lnTo>
                    <a:pt x="303" y="216"/>
                  </a:lnTo>
                  <a:lnTo>
                    <a:pt x="867" y="0"/>
                  </a:lnTo>
                  <a:lnTo>
                    <a:pt x="978" y="58"/>
                  </a:lnTo>
                  <a:lnTo>
                    <a:pt x="911" y="92"/>
                  </a:lnTo>
                  <a:lnTo>
                    <a:pt x="791" y="106"/>
                  </a:lnTo>
                  <a:lnTo>
                    <a:pt x="751" y="147"/>
                  </a:lnTo>
                  <a:lnTo>
                    <a:pt x="650" y="154"/>
                  </a:lnTo>
                  <a:lnTo>
                    <a:pt x="606" y="219"/>
                  </a:lnTo>
                  <a:lnTo>
                    <a:pt x="521" y="206"/>
                  </a:lnTo>
                  <a:lnTo>
                    <a:pt x="483" y="255"/>
                  </a:lnTo>
                  <a:lnTo>
                    <a:pt x="397" y="240"/>
                  </a:lnTo>
                  <a:lnTo>
                    <a:pt x="353" y="299"/>
                  </a:lnTo>
                  <a:lnTo>
                    <a:pt x="259" y="278"/>
                  </a:lnTo>
                  <a:lnTo>
                    <a:pt x="211" y="326"/>
                  </a:lnTo>
                  <a:lnTo>
                    <a:pt x="124" y="317"/>
                  </a:lnTo>
                  <a:lnTo>
                    <a:pt x="78" y="354"/>
                  </a:lnTo>
                  <a:lnTo>
                    <a:pt x="0" y="368"/>
                  </a:lnTo>
                  <a:lnTo>
                    <a:pt x="135" y="189"/>
                  </a:lnTo>
                  <a:lnTo>
                    <a:pt x="296" y="14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548" y="882"/>
              <a:ext cx="93" cy="41"/>
            </a:xfrm>
            <a:custGeom>
              <a:avLst/>
              <a:gdLst>
                <a:gd name="T0" fmla="*/ 1 w 186"/>
                <a:gd name="T1" fmla="*/ 0 h 124"/>
                <a:gd name="T2" fmla="*/ 0 w 186"/>
                <a:gd name="T3" fmla="*/ 0 h 124"/>
                <a:gd name="T4" fmla="*/ 1 w 186"/>
                <a:gd name="T5" fmla="*/ 0 h 124"/>
                <a:gd name="T6" fmla="*/ 1 w 186"/>
                <a:gd name="T7" fmla="*/ 0 h 124"/>
                <a:gd name="T8" fmla="*/ 1 w 186"/>
                <a:gd name="T9" fmla="*/ 0 h 124"/>
                <a:gd name="T10" fmla="*/ 1 w 186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124"/>
                <a:gd name="T20" fmla="*/ 186 w 186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124">
                  <a:moveTo>
                    <a:pt x="88" y="0"/>
                  </a:moveTo>
                  <a:lnTo>
                    <a:pt x="0" y="124"/>
                  </a:lnTo>
                  <a:lnTo>
                    <a:pt x="101" y="107"/>
                  </a:lnTo>
                  <a:lnTo>
                    <a:pt x="186" y="2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698" y="721"/>
              <a:ext cx="62" cy="44"/>
            </a:xfrm>
            <a:custGeom>
              <a:avLst/>
              <a:gdLst>
                <a:gd name="T0" fmla="*/ 1 w 122"/>
                <a:gd name="T1" fmla="*/ 0 h 131"/>
                <a:gd name="T2" fmla="*/ 0 w 122"/>
                <a:gd name="T3" fmla="*/ 0 h 131"/>
                <a:gd name="T4" fmla="*/ 1 w 122"/>
                <a:gd name="T5" fmla="*/ 0 h 131"/>
                <a:gd name="T6" fmla="*/ 1 w 122"/>
                <a:gd name="T7" fmla="*/ 0 h 131"/>
                <a:gd name="T8" fmla="*/ 1 w 12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31"/>
                <a:gd name="T17" fmla="*/ 122 w 12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31">
                  <a:moveTo>
                    <a:pt x="120" y="0"/>
                  </a:moveTo>
                  <a:lnTo>
                    <a:pt x="0" y="131"/>
                  </a:lnTo>
                  <a:lnTo>
                    <a:pt x="122" y="11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500" y="392"/>
              <a:ext cx="28" cy="51"/>
            </a:xfrm>
            <a:custGeom>
              <a:avLst/>
              <a:gdLst>
                <a:gd name="T0" fmla="*/ 1 w 55"/>
                <a:gd name="T1" fmla="*/ 0 h 154"/>
                <a:gd name="T2" fmla="*/ 0 w 55"/>
                <a:gd name="T3" fmla="*/ 0 h 154"/>
                <a:gd name="T4" fmla="*/ 1 w 55"/>
                <a:gd name="T5" fmla="*/ 0 h 154"/>
                <a:gd name="T6" fmla="*/ 1 w 55"/>
                <a:gd name="T7" fmla="*/ 0 h 154"/>
                <a:gd name="T8" fmla="*/ 1 w 55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54"/>
                <a:gd name="T17" fmla="*/ 55 w 55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54">
                  <a:moveTo>
                    <a:pt x="5" y="0"/>
                  </a:moveTo>
                  <a:lnTo>
                    <a:pt x="0" y="154"/>
                  </a:lnTo>
                  <a:lnTo>
                    <a:pt x="55" y="1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67" y="428"/>
              <a:ext cx="63" cy="37"/>
            </a:xfrm>
            <a:custGeom>
              <a:avLst/>
              <a:gdLst>
                <a:gd name="T0" fmla="*/ 0 w 127"/>
                <a:gd name="T1" fmla="*/ 0 h 110"/>
                <a:gd name="T2" fmla="*/ 0 w 127"/>
                <a:gd name="T3" fmla="*/ 0 h 110"/>
                <a:gd name="T4" fmla="*/ 0 w 127"/>
                <a:gd name="T5" fmla="*/ 0 h 110"/>
                <a:gd name="T6" fmla="*/ 0 w 127"/>
                <a:gd name="T7" fmla="*/ 0 h 110"/>
                <a:gd name="T8" fmla="*/ 0 w 127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10"/>
                <a:gd name="T17" fmla="*/ 127 w 12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10">
                  <a:moveTo>
                    <a:pt x="106" y="0"/>
                  </a:moveTo>
                  <a:lnTo>
                    <a:pt x="0" y="99"/>
                  </a:lnTo>
                  <a:lnTo>
                    <a:pt x="127" y="11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38" y="509"/>
              <a:ext cx="50" cy="28"/>
            </a:xfrm>
            <a:custGeom>
              <a:avLst/>
              <a:gdLst>
                <a:gd name="T0" fmla="*/ 0 w 102"/>
                <a:gd name="T1" fmla="*/ 0 h 84"/>
                <a:gd name="T2" fmla="*/ 0 w 102"/>
                <a:gd name="T3" fmla="*/ 0 h 84"/>
                <a:gd name="T4" fmla="*/ 0 w 102"/>
                <a:gd name="T5" fmla="*/ 0 h 84"/>
                <a:gd name="T6" fmla="*/ 0 w 102"/>
                <a:gd name="T7" fmla="*/ 0 h 84"/>
                <a:gd name="T8" fmla="*/ 0 w 10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84"/>
                <a:gd name="T17" fmla="*/ 102 w 10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84">
                  <a:moveTo>
                    <a:pt x="0" y="0"/>
                  </a:moveTo>
                  <a:lnTo>
                    <a:pt x="66" y="84"/>
                  </a:lnTo>
                  <a:lnTo>
                    <a:pt x="10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078" y="688"/>
              <a:ext cx="50" cy="57"/>
            </a:xfrm>
            <a:custGeom>
              <a:avLst/>
              <a:gdLst>
                <a:gd name="T0" fmla="*/ 0 w 101"/>
                <a:gd name="T1" fmla="*/ 0 h 170"/>
                <a:gd name="T2" fmla="*/ 0 w 101"/>
                <a:gd name="T3" fmla="*/ 0 h 170"/>
                <a:gd name="T4" fmla="*/ 0 w 101"/>
                <a:gd name="T5" fmla="*/ 0 h 170"/>
                <a:gd name="T6" fmla="*/ 0 w 101"/>
                <a:gd name="T7" fmla="*/ 0 h 170"/>
                <a:gd name="T8" fmla="*/ 0 w 101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70"/>
                <a:gd name="T17" fmla="*/ 101 w 10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70">
                  <a:moveTo>
                    <a:pt x="0" y="66"/>
                  </a:moveTo>
                  <a:lnTo>
                    <a:pt x="90" y="170"/>
                  </a:lnTo>
                  <a:lnTo>
                    <a:pt x="101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092" y="821"/>
              <a:ext cx="64" cy="22"/>
            </a:xfrm>
            <a:custGeom>
              <a:avLst/>
              <a:gdLst>
                <a:gd name="T0" fmla="*/ 1 w 128"/>
                <a:gd name="T1" fmla="*/ 0 h 66"/>
                <a:gd name="T2" fmla="*/ 0 w 128"/>
                <a:gd name="T3" fmla="*/ 0 h 66"/>
                <a:gd name="T4" fmla="*/ 1 w 128"/>
                <a:gd name="T5" fmla="*/ 0 h 66"/>
                <a:gd name="T6" fmla="*/ 1 w 128"/>
                <a:gd name="T7" fmla="*/ 0 h 66"/>
                <a:gd name="T8" fmla="*/ 1 w 12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66"/>
                <a:gd name="T17" fmla="*/ 128 w 12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66">
                  <a:moveTo>
                    <a:pt x="72" y="0"/>
                  </a:moveTo>
                  <a:lnTo>
                    <a:pt x="0" y="66"/>
                  </a:lnTo>
                  <a:lnTo>
                    <a:pt x="12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011" y="771"/>
              <a:ext cx="28" cy="29"/>
            </a:xfrm>
            <a:custGeom>
              <a:avLst/>
              <a:gdLst>
                <a:gd name="T0" fmla="*/ 0 w 56"/>
                <a:gd name="T1" fmla="*/ 0 h 88"/>
                <a:gd name="T2" fmla="*/ 1 w 56"/>
                <a:gd name="T3" fmla="*/ 0 h 88"/>
                <a:gd name="T4" fmla="*/ 1 w 56"/>
                <a:gd name="T5" fmla="*/ 0 h 88"/>
                <a:gd name="T6" fmla="*/ 0 w 56"/>
                <a:gd name="T7" fmla="*/ 0 h 88"/>
                <a:gd name="T8" fmla="*/ 0 w 56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88"/>
                <a:gd name="T17" fmla="*/ 56 w 56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88">
                  <a:moveTo>
                    <a:pt x="0" y="88"/>
                  </a:moveTo>
                  <a:lnTo>
                    <a:pt x="56" y="83"/>
                  </a:lnTo>
                  <a:lnTo>
                    <a:pt x="26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396" y="519"/>
              <a:ext cx="38" cy="25"/>
            </a:xfrm>
            <a:custGeom>
              <a:avLst/>
              <a:gdLst>
                <a:gd name="T0" fmla="*/ 0 w 76"/>
                <a:gd name="T1" fmla="*/ 0 h 76"/>
                <a:gd name="T2" fmla="*/ 1 w 76"/>
                <a:gd name="T3" fmla="*/ 0 h 76"/>
                <a:gd name="T4" fmla="*/ 1 w 76"/>
                <a:gd name="T5" fmla="*/ 0 h 76"/>
                <a:gd name="T6" fmla="*/ 0 w 76"/>
                <a:gd name="T7" fmla="*/ 0 h 76"/>
                <a:gd name="T8" fmla="*/ 0 w 7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0" y="0"/>
                  </a:moveTo>
                  <a:lnTo>
                    <a:pt x="76" y="17"/>
                  </a:lnTo>
                  <a:lnTo>
                    <a:pt x="3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84" y="548"/>
              <a:ext cx="38" cy="22"/>
            </a:xfrm>
            <a:custGeom>
              <a:avLst/>
              <a:gdLst>
                <a:gd name="T0" fmla="*/ 0 w 76"/>
                <a:gd name="T1" fmla="*/ 0 h 66"/>
                <a:gd name="T2" fmla="*/ 0 w 76"/>
                <a:gd name="T3" fmla="*/ 0 h 66"/>
                <a:gd name="T4" fmla="*/ 1 w 76"/>
                <a:gd name="T5" fmla="*/ 0 h 66"/>
                <a:gd name="T6" fmla="*/ 0 w 76"/>
                <a:gd name="T7" fmla="*/ 0 h 66"/>
                <a:gd name="T8" fmla="*/ 0 w 7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66"/>
                <a:gd name="T17" fmla="*/ 76 w 7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66">
                  <a:moveTo>
                    <a:pt x="0" y="0"/>
                  </a:moveTo>
                  <a:lnTo>
                    <a:pt x="0" y="66"/>
                  </a:lnTo>
                  <a:lnTo>
                    <a:pt x="7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130" y="613"/>
              <a:ext cx="30" cy="36"/>
            </a:xfrm>
            <a:custGeom>
              <a:avLst/>
              <a:gdLst>
                <a:gd name="T0" fmla="*/ 0 w 59"/>
                <a:gd name="T1" fmla="*/ 0 h 110"/>
                <a:gd name="T2" fmla="*/ 1 w 59"/>
                <a:gd name="T3" fmla="*/ 0 h 110"/>
                <a:gd name="T4" fmla="*/ 1 w 59"/>
                <a:gd name="T5" fmla="*/ 0 h 110"/>
                <a:gd name="T6" fmla="*/ 0 w 59"/>
                <a:gd name="T7" fmla="*/ 0 h 110"/>
                <a:gd name="T8" fmla="*/ 0 w 5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10"/>
                <a:gd name="T17" fmla="*/ 59 w 59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10">
                  <a:moveTo>
                    <a:pt x="0" y="0"/>
                  </a:moveTo>
                  <a:lnTo>
                    <a:pt x="20" y="110"/>
                  </a:lnTo>
                  <a:lnTo>
                    <a:pt x="5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64" y="927"/>
              <a:ext cx="274" cy="61"/>
            </a:xfrm>
            <a:custGeom>
              <a:avLst/>
              <a:gdLst>
                <a:gd name="T0" fmla="*/ 0 w 547"/>
                <a:gd name="T1" fmla="*/ 0 h 184"/>
                <a:gd name="T2" fmla="*/ 0 w 547"/>
                <a:gd name="T3" fmla="*/ 0 h 184"/>
                <a:gd name="T4" fmla="*/ 1 w 547"/>
                <a:gd name="T5" fmla="*/ 0 h 184"/>
                <a:gd name="T6" fmla="*/ 1 w 547"/>
                <a:gd name="T7" fmla="*/ 0 h 184"/>
                <a:gd name="T8" fmla="*/ 0 w 547"/>
                <a:gd name="T9" fmla="*/ 0 h 184"/>
                <a:gd name="T10" fmla="*/ 0 w 547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7"/>
                <a:gd name="T19" fmla="*/ 0 h 184"/>
                <a:gd name="T20" fmla="*/ 547 w 547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7" h="184">
                  <a:moveTo>
                    <a:pt x="0" y="149"/>
                  </a:moveTo>
                  <a:lnTo>
                    <a:pt x="0" y="184"/>
                  </a:lnTo>
                  <a:lnTo>
                    <a:pt x="547" y="20"/>
                  </a:lnTo>
                  <a:lnTo>
                    <a:pt x="513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851" y="883"/>
              <a:ext cx="139" cy="23"/>
            </a:xfrm>
            <a:custGeom>
              <a:avLst/>
              <a:gdLst>
                <a:gd name="T0" fmla="*/ 0 w 278"/>
                <a:gd name="T1" fmla="*/ 0 h 71"/>
                <a:gd name="T2" fmla="*/ 1 w 278"/>
                <a:gd name="T3" fmla="*/ 0 h 71"/>
                <a:gd name="T4" fmla="*/ 1 w 278"/>
                <a:gd name="T5" fmla="*/ 0 h 71"/>
                <a:gd name="T6" fmla="*/ 1 w 278"/>
                <a:gd name="T7" fmla="*/ 0 h 71"/>
                <a:gd name="T8" fmla="*/ 0 w 278"/>
                <a:gd name="T9" fmla="*/ 0 h 71"/>
                <a:gd name="T10" fmla="*/ 0 w 278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71"/>
                <a:gd name="T20" fmla="*/ 278 w 278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71">
                  <a:moveTo>
                    <a:pt x="0" y="49"/>
                  </a:moveTo>
                  <a:lnTo>
                    <a:pt x="34" y="71"/>
                  </a:lnTo>
                  <a:lnTo>
                    <a:pt x="272" y="19"/>
                  </a:lnTo>
                  <a:lnTo>
                    <a:pt x="27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888" y="346"/>
              <a:ext cx="623" cy="461"/>
            </a:xfrm>
            <a:custGeom>
              <a:avLst/>
              <a:gdLst>
                <a:gd name="T0" fmla="*/ 1 w 1245"/>
                <a:gd name="T1" fmla="*/ 0 h 1384"/>
                <a:gd name="T2" fmla="*/ 1 w 1245"/>
                <a:gd name="T3" fmla="*/ 0 h 1384"/>
                <a:gd name="T4" fmla="*/ 1 w 1245"/>
                <a:gd name="T5" fmla="*/ 0 h 1384"/>
                <a:gd name="T6" fmla="*/ 1 w 1245"/>
                <a:gd name="T7" fmla="*/ 0 h 1384"/>
                <a:gd name="T8" fmla="*/ 1 w 1245"/>
                <a:gd name="T9" fmla="*/ 0 h 1384"/>
                <a:gd name="T10" fmla="*/ 0 w 1245"/>
                <a:gd name="T11" fmla="*/ 0 h 1384"/>
                <a:gd name="T12" fmla="*/ 1 w 1245"/>
                <a:gd name="T13" fmla="*/ 0 h 1384"/>
                <a:gd name="T14" fmla="*/ 1 w 1245"/>
                <a:gd name="T15" fmla="*/ 0 h 1384"/>
                <a:gd name="T16" fmla="*/ 1 w 1245"/>
                <a:gd name="T17" fmla="*/ 0 h 1384"/>
                <a:gd name="T18" fmla="*/ 1 w 1245"/>
                <a:gd name="T19" fmla="*/ 0 h 1384"/>
                <a:gd name="T20" fmla="*/ 1 w 1245"/>
                <a:gd name="T21" fmla="*/ 0 h 1384"/>
                <a:gd name="T22" fmla="*/ 1 w 1245"/>
                <a:gd name="T23" fmla="*/ 0 h 1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5"/>
                <a:gd name="T37" fmla="*/ 0 h 1384"/>
                <a:gd name="T38" fmla="*/ 1245 w 1245"/>
                <a:gd name="T39" fmla="*/ 1384 h 13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5" h="1384">
                  <a:moveTo>
                    <a:pt x="1245" y="51"/>
                  </a:moveTo>
                  <a:lnTo>
                    <a:pt x="935" y="354"/>
                  </a:lnTo>
                  <a:lnTo>
                    <a:pt x="565" y="776"/>
                  </a:lnTo>
                  <a:lnTo>
                    <a:pt x="220" y="1181"/>
                  </a:lnTo>
                  <a:lnTo>
                    <a:pt x="58" y="1384"/>
                  </a:lnTo>
                  <a:lnTo>
                    <a:pt x="0" y="1338"/>
                  </a:lnTo>
                  <a:lnTo>
                    <a:pt x="206" y="1143"/>
                  </a:lnTo>
                  <a:lnTo>
                    <a:pt x="532" y="765"/>
                  </a:lnTo>
                  <a:lnTo>
                    <a:pt x="911" y="335"/>
                  </a:lnTo>
                  <a:lnTo>
                    <a:pt x="1221" y="0"/>
                  </a:lnTo>
                  <a:lnTo>
                    <a:pt x="124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270" y="565"/>
              <a:ext cx="28" cy="30"/>
            </a:xfrm>
            <a:custGeom>
              <a:avLst/>
              <a:gdLst>
                <a:gd name="T0" fmla="*/ 0 w 56"/>
                <a:gd name="T1" fmla="*/ 0 h 88"/>
                <a:gd name="T2" fmla="*/ 1 w 56"/>
                <a:gd name="T3" fmla="*/ 0 h 88"/>
                <a:gd name="T4" fmla="*/ 1 w 56"/>
                <a:gd name="T5" fmla="*/ 0 h 88"/>
                <a:gd name="T6" fmla="*/ 0 w 56"/>
                <a:gd name="T7" fmla="*/ 0 h 88"/>
                <a:gd name="T8" fmla="*/ 0 w 56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88"/>
                <a:gd name="T17" fmla="*/ 56 w 56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88">
                  <a:moveTo>
                    <a:pt x="0" y="88"/>
                  </a:moveTo>
                  <a:lnTo>
                    <a:pt x="56" y="82"/>
                  </a:lnTo>
                  <a:lnTo>
                    <a:pt x="26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495" y="345"/>
              <a:ext cx="801" cy="273"/>
            </a:xfrm>
            <a:custGeom>
              <a:avLst/>
              <a:gdLst>
                <a:gd name="T0" fmla="*/ 0 w 1602"/>
                <a:gd name="T1" fmla="*/ 0 h 817"/>
                <a:gd name="T2" fmla="*/ 1 w 1602"/>
                <a:gd name="T3" fmla="*/ 0 h 817"/>
                <a:gd name="T4" fmla="*/ 1 w 1602"/>
                <a:gd name="T5" fmla="*/ 0 h 817"/>
                <a:gd name="T6" fmla="*/ 1 w 1602"/>
                <a:gd name="T7" fmla="*/ 0 h 817"/>
                <a:gd name="T8" fmla="*/ 1 w 1602"/>
                <a:gd name="T9" fmla="*/ 0 h 817"/>
                <a:gd name="T10" fmla="*/ 1 w 1602"/>
                <a:gd name="T11" fmla="*/ 0 h 817"/>
                <a:gd name="T12" fmla="*/ 1 w 1602"/>
                <a:gd name="T13" fmla="*/ 0 h 817"/>
                <a:gd name="T14" fmla="*/ 1 w 1602"/>
                <a:gd name="T15" fmla="*/ 0 h 817"/>
                <a:gd name="T16" fmla="*/ 1 w 1602"/>
                <a:gd name="T17" fmla="*/ 0 h 817"/>
                <a:gd name="T18" fmla="*/ 0 w 1602"/>
                <a:gd name="T19" fmla="*/ 0 h 817"/>
                <a:gd name="T20" fmla="*/ 0 w 1602"/>
                <a:gd name="T21" fmla="*/ 0 h 8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2"/>
                <a:gd name="T34" fmla="*/ 0 h 817"/>
                <a:gd name="T35" fmla="*/ 1602 w 1602"/>
                <a:gd name="T36" fmla="*/ 817 h 8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2" h="817">
                  <a:moveTo>
                    <a:pt x="0" y="0"/>
                  </a:moveTo>
                  <a:lnTo>
                    <a:pt x="30" y="62"/>
                  </a:lnTo>
                  <a:lnTo>
                    <a:pt x="664" y="292"/>
                  </a:lnTo>
                  <a:lnTo>
                    <a:pt x="1526" y="731"/>
                  </a:lnTo>
                  <a:lnTo>
                    <a:pt x="1468" y="817"/>
                  </a:lnTo>
                  <a:lnTo>
                    <a:pt x="1568" y="745"/>
                  </a:lnTo>
                  <a:lnTo>
                    <a:pt x="1602" y="723"/>
                  </a:lnTo>
                  <a:lnTo>
                    <a:pt x="917" y="362"/>
                  </a:lnTo>
                  <a:lnTo>
                    <a:pt x="38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16332" y="225039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defRPr/>
            </a:pPr>
            <a:r>
              <a:rPr lang="ru-RU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Почему знания тригонометрии необходимы для современного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8468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1500" y="214313"/>
            <a:ext cx="81835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Связь движения рыб в воде с тригонометрическими функциями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888"/>
            <a:ext cx="2857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07904" y="2780928"/>
            <a:ext cx="47863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indent="2730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</a:pPr>
            <a:r>
              <a:rPr lang="ru-RU" sz="2400" b="1" dirty="0">
                <a:latin typeface="Century Schoolbook" pitchFamily="18" charset="0"/>
              </a:rPr>
              <a:t>Движение рыб в воде происходит по закону синуса или косинуса, если </a:t>
            </a:r>
            <a:r>
              <a:rPr lang="ru-RU" sz="2400" b="1" dirty="0" smtClean="0">
                <a:latin typeface="Century Schoolbook" pitchFamily="18" charset="0"/>
              </a:rPr>
              <a:t>зафиксировать </a:t>
            </a:r>
            <a:r>
              <a:rPr lang="ru-RU" sz="2400" b="1" dirty="0">
                <a:latin typeface="Century Schoolbook" pitchFamily="18" charset="0"/>
              </a:rPr>
              <a:t>точку на хвосте, а потом рассмотреть траекторию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2838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1359" y="4357688"/>
            <a:ext cx="8258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273050" algn="just" defTabSz="449263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itchFamily="34" charset="0"/>
              </a:rPr>
              <a:t>При плавании тело рыбы принимает форму кривой, которая напоминает график функции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D9D9FF">
                    <a:lumMod val="10000"/>
                  </a:srgbClr>
                </a:solidFill>
                <a:effectLst/>
                <a:uLnTx/>
                <a:uFillTx/>
                <a:latin typeface="Franklin Gothic Book" pitchFamily="34" charset="0"/>
              </a:rPr>
              <a:t>y=tgx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D9D9FF">
                    <a:lumMod val="10000"/>
                  </a:srgbClr>
                </a:solidFill>
                <a:effectLst/>
                <a:uLnTx/>
                <a:uFillTx/>
                <a:latin typeface="Franklin Gothic Book" pitchFamily="34" charset="0"/>
              </a:rPr>
              <a:t>.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Franklin Gothic Book" pitchFamily="34" charset="0"/>
              </a:rPr>
              <a:t> </a:t>
            </a:r>
          </a:p>
          <a:p>
            <a:pPr marL="273050" marR="0" lvl="0" indent="-273050" defTabSz="449263" eaLnBrk="1" fontAlgn="auto" latinLnBrk="0" hangingPunct="1">
              <a:lnSpc>
                <a:spcPct val="158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</a:endParaRPr>
          </a:p>
          <a:p>
            <a:pPr marL="273050" marR="0" lvl="0" indent="-273050" defTabSz="449263" eaLnBrk="1" fontAlgn="auto" latinLnBrk="0" hangingPunct="1">
              <a:lnSpc>
                <a:spcPct val="158000"/>
              </a:lnSpc>
              <a:spcBef>
                <a:spcPts val="60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Тригонометрия в биологии</a:t>
            </a:r>
          </a:p>
        </p:txBody>
      </p:sp>
      <p:sp>
        <p:nvSpPr>
          <p:cNvPr id="3" name="Содержимое 3"/>
          <p:cNvSpPr>
            <a:spLocks/>
          </p:cNvSpPr>
          <p:nvPr/>
        </p:nvSpPr>
        <p:spPr bwMode="auto">
          <a:xfrm>
            <a:off x="827088" y="1412875"/>
            <a:ext cx="8001000" cy="10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27305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Какие биологические процессы связаны с тригонометрией?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4415" y="2564904"/>
            <a:ext cx="8229600" cy="388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n-ea"/>
                <a:cs typeface="Arial"/>
              </a:rPr>
              <a:t>Тригонометрия играет важную роль в медицине. С ее помощью иранские ученые открыли формулу сердца - комплексное алгебраически-тригонометрическое равенство, состоящее из 8 выражений, 32 коэффициентов и 33 основных параметров, включая несколько дополнительных для расчетов в случаях аритмии. </a:t>
            </a:r>
          </a:p>
          <a:p>
            <a:pPr marL="0" marR="0" lvl="0" indent="266700" algn="l" defTabSz="914400" rtl="0" eaLnBrk="0" fontAlgn="base" latinLnBrk="0" hangingPunct="0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n-ea"/>
                <a:cs typeface="Arial"/>
              </a:rPr>
              <a:t>Биологические ритмы, биоритмы связаны с тригонометрией.</a:t>
            </a:r>
          </a:p>
          <a:p>
            <a:pPr marL="0" marR="0" lvl="0" indent="2667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0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Связь биоритмов с тригонометрией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060575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Модель биоритмов можно построить с помощью графиков тригонометрических функций.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Для этого необходимо ввести дату рождения человека ( день, месяц, год ) и длительность прогноза.</a:t>
            </a:r>
          </a:p>
        </p:txBody>
      </p:sp>
    </p:spTree>
    <p:extLst>
      <p:ext uri="{BB962C8B-B14F-4D97-AF65-F5344CB8AC3E}">
        <p14:creationId xmlns:p14="http://schemas.microsoft.com/office/powerpoint/2010/main" val="27855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Модель биоритмов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2804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D9D9FF"/>
                </a:solidFill>
                <a:effectLst/>
                <a:uLnTx/>
                <a:uFillTx/>
              </a:rPr>
              <a:t>Заключение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23528" y="1484313"/>
            <a:ext cx="837438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28650" marR="0" lvl="0" indent="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Тригонометрия прошла длинный путь развития. И теперь, мы можем с уверенностью сказать, что тригонометрия не зависит от других наук, а другие науки зависят от тригонометрии.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628650" marR="0" lvl="0" indent="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Создавая этот проект, мы надеялись, что показанный материал  будет познавательным и интересным.</a:t>
            </a:r>
          </a:p>
        </p:txBody>
      </p:sp>
    </p:spTree>
    <p:extLst>
      <p:ext uri="{BB962C8B-B14F-4D97-AF65-F5344CB8AC3E}">
        <p14:creationId xmlns:p14="http://schemas.microsoft.com/office/powerpoint/2010/main" val="5667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Использованные материалы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Маслова Т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«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Справочник школьника по математике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Maple6,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реализующий изображение графиков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«Википедия»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Учеба.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Math.ru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«библиотека»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9D9FF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195736" y="3357463"/>
            <a:ext cx="5078413" cy="13684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31913" y="1412776"/>
            <a:ext cx="6400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Проект подготовили 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ученики  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«Б» </a:t>
            </a:r>
            <a:r>
              <a:rPr kumimoji="0" lang="ru-RU" sz="3200" b="0" i="1" u="none" strike="noStrike" kern="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класса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МАОУ СОШ №19 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1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sng" strike="noStrike" kern="0" cap="none" spc="0" normalizeH="0" baseline="0" noProof="0" smtClean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Интересующие нас вопросы:</a:t>
            </a:r>
            <a:endParaRPr kumimoji="0" lang="ru-RU" sz="4400" b="0" i="1" u="sng" strike="noStrike" kern="0" cap="none" spc="0" normalizeH="0" baseline="0" noProof="0" dirty="0" smtClean="0">
              <a:ln>
                <a:noFill/>
              </a:ln>
              <a:solidFill>
                <a:srgbClr val="D9D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8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E0DFF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Как возникла тригонометрия?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FF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Какие понятия тригонометрии чаще всего используются в тригонометрии?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FF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Какую роль играет тригонометрия в физике, природе, биологии и медицине?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слнышко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685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Rot="1" noChangeArrowheads="1"/>
          </p:cNvSpPr>
          <p:nvPr/>
        </p:nvSpPr>
        <p:spPr bwMode="auto">
          <a:xfrm>
            <a:off x="1403350" y="692150"/>
            <a:ext cx="728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FFFF"/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>
                <a:ln>
                  <a:noFill/>
                </a:ln>
                <a:solidFill>
                  <a:srgbClr val="D9D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abic Typesetting" pitchFamily="66" charset="-78"/>
              </a:rPr>
              <a:t>Что такое тригонометрия???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773238"/>
            <a:ext cx="81629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Тригонометрия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(от греч.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trigonon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треугольник,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metro –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метрия) –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микрораздел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математики , в котором изучаются зависимости между величинами углов и длинами сторон треугольников, а также алгебраические тождества тригонометрических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41754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233" y="184127"/>
            <a:ext cx="8496685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18000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История тригонометрии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113582"/>
            <a:ext cx="4572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174625" marR="0" lvl="0" indent="188913" algn="l" defTabSz="3635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Истоки тригонометрии берут начало в древнем Египте,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Вавилонии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и долине Инда более 3000 лет назад.</a:t>
            </a:r>
          </a:p>
          <a:p>
            <a:pPr marL="174625" marR="0" lvl="0" indent="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 Слово тригонометрия впервые встречается в 1505 году в заглавии книги немецкого математика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Питискуса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74625" marR="0" lvl="0" indent="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Тригонометрия – слово греческое и в буквальном переводе означает измерение треугольников.</a:t>
            </a:r>
          </a:p>
        </p:txBody>
      </p:sp>
      <p:sp>
        <p:nvSpPr>
          <p:cNvPr id="9" name="Текст 11"/>
          <p:cNvSpPr txBox="1">
            <a:spLocks/>
          </p:cNvSpPr>
          <p:nvPr/>
        </p:nvSpPr>
        <p:spPr bwMode="auto">
          <a:xfrm>
            <a:off x="4929188" y="1228046"/>
            <a:ext cx="3757612" cy="39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Впервые способы решения треугольников, основанные на зависимостях между сторонами и углами треугольника, были найдены древнегреческими астрономами Гиппархом и Птолемеем.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1093" descr="PE07677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887"/>
            <a:ext cx="17129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322" y="764704"/>
            <a:ext cx="830580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4625"/>
            <a:r>
              <a:rPr lang="ru-RU" sz="2200" dirty="0">
                <a:latin typeface="Forte" pitchFamily="66" charset="0"/>
              </a:rPr>
              <a:t>Главным достижением индийских астрономов стала замена хорд синусами, что позволило вводить различные функции, связанные со сторонами и углами прямоугольного треугольника. </a:t>
            </a:r>
          </a:p>
          <a:p>
            <a:pPr indent="174625"/>
            <a:r>
              <a:rPr lang="ru-RU" sz="2200" dirty="0">
                <a:latin typeface="Forte" pitchFamily="66" charset="0"/>
              </a:rPr>
              <a:t>   Таким образом, в Индии было положено начало тригонометрии как учению о тригонометрических величинах. Индийские ученые пользовались различными тригонометрическими соотношениями, в том числе и теми, которые в современной форме выражается как:</a:t>
            </a:r>
            <a:r>
              <a:rPr lang="en-US" sz="2200" dirty="0">
                <a:latin typeface="Forte" pitchFamily="66" charset="0"/>
              </a:rPr>
              <a:t>               </a:t>
            </a:r>
            <a:endParaRPr lang="ru-RU" sz="2200" dirty="0">
              <a:latin typeface="Forte" pitchFamily="66" charset="0"/>
            </a:endParaRPr>
          </a:p>
          <a:p>
            <a:pPr indent="174625"/>
            <a:endParaRPr lang="ru-RU" sz="2200" dirty="0">
              <a:latin typeface="Forte" pitchFamily="66" charset="0"/>
            </a:endParaRPr>
          </a:p>
          <a:p>
            <a:pPr indent="174625" algn="ctr"/>
            <a:r>
              <a:rPr lang="en-US" sz="2200" dirty="0">
                <a:latin typeface="Forte" pitchFamily="66" charset="0"/>
              </a:rPr>
              <a:t>sin² a + cos² a = 1,</a:t>
            </a:r>
            <a:endParaRPr lang="ru-RU" sz="2200" dirty="0">
              <a:latin typeface="Forte" pitchFamily="66" charset="0"/>
            </a:endParaRPr>
          </a:p>
          <a:p>
            <a:pPr indent="174625" algn="ctr"/>
            <a:r>
              <a:rPr lang="en-US" sz="2200" dirty="0">
                <a:latin typeface="Forte" pitchFamily="66" charset="0"/>
              </a:rPr>
              <a:t>sin a = </a:t>
            </a:r>
            <a:r>
              <a:rPr lang="en-US" sz="2200" dirty="0" err="1">
                <a:latin typeface="Forte" pitchFamily="66" charset="0"/>
              </a:rPr>
              <a:t>cos</a:t>
            </a:r>
            <a:r>
              <a:rPr lang="en-US" sz="2200" dirty="0">
                <a:latin typeface="Forte" pitchFamily="66" charset="0"/>
              </a:rPr>
              <a:t> (90 - a)</a:t>
            </a:r>
            <a:endParaRPr lang="ru-RU" sz="2200" dirty="0">
              <a:latin typeface="Forte" pitchFamily="66" charset="0"/>
            </a:endParaRPr>
          </a:p>
          <a:p>
            <a:pPr indent="174625" algn="ctr"/>
            <a:r>
              <a:rPr lang="en-US" sz="2200" dirty="0">
                <a:latin typeface="Forte" pitchFamily="66" charset="0"/>
              </a:rPr>
              <a:t>sin </a:t>
            </a:r>
            <a:r>
              <a:rPr lang="ru-RU" sz="2200" dirty="0">
                <a:latin typeface="Forte" pitchFamily="66" charset="0"/>
              </a:rPr>
              <a:t>(a + </a:t>
            </a:r>
            <a:r>
              <a:rPr lang="en-US" sz="2200" dirty="0">
                <a:latin typeface="Forte" pitchFamily="66" charset="0"/>
              </a:rPr>
              <a:t>b</a:t>
            </a:r>
            <a:r>
              <a:rPr lang="ru-RU" sz="2200" dirty="0">
                <a:latin typeface="Forte" pitchFamily="66" charset="0"/>
              </a:rPr>
              <a:t>) = </a:t>
            </a:r>
            <a:r>
              <a:rPr lang="en-US" sz="2200" dirty="0">
                <a:latin typeface="Forte" pitchFamily="66" charset="0"/>
              </a:rPr>
              <a:t>sin a</a:t>
            </a:r>
            <a:r>
              <a:rPr lang="ru-RU" sz="2200" dirty="0">
                <a:latin typeface="Forte" pitchFamily="66" charset="0"/>
              </a:rPr>
              <a:t>. </a:t>
            </a:r>
            <a:r>
              <a:rPr lang="en-US" sz="2200" dirty="0" err="1">
                <a:latin typeface="Forte" pitchFamily="66" charset="0"/>
              </a:rPr>
              <a:t>cos</a:t>
            </a:r>
            <a:r>
              <a:rPr lang="en-US" sz="2200" dirty="0">
                <a:latin typeface="Forte" pitchFamily="66" charset="0"/>
              </a:rPr>
              <a:t> B</a:t>
            </a:r>
            <a:r>
              <a:rPr lang="ru-RU" sz="2200" dirty="0">
                <a:latin typeface="Forte" pitchFamily="66" charset="0"/>
              </a:rPr>
              <a:t> + </a:t>
            </a:r>
            <a:r>
              <a:rPr lang="en-US" sz="2200" dirty="0" err="1">
                <a:latin typeface="Forte" pitchFamily="66" charset="0"/>
              </a:rPr>
              <a:t>cos</a:t>
            </a:r>
            <a:r>
              <a:rPr lang="en-US" sz="2200" dirty="0">
                <a:latin typeface="Forte" pitchFamily="66" charset="0"/>
              </a:rPr>
              <a:t> a</a:t>
            </a:r>
            <a:r>
              <a:rPr lang="ru-RU" sz="2200" dirty="0">
                <a:latin typeface="Forte" pitchFamily="66" charset="0"/>
              </a:rPr>
              <a:t>. </a:t>
            </a:r>
            <a:r>
              <a:rPr lang="en-US" sz="2200" dirty="0">
                <a:latin typeface="Forte" pitchFamily="66" charset="0"/>
              </a:rPr>
              <a:t>sin b</a:t>
            </a:r>
            <a:r>
              <a:rPr lang="ru-RU" sz="2200" dirty="0">
                <a:latin typeface="Forte" pitchFamily="66" charset="0"/>
              </a:rPr>
              <a:t>    </a:t>
            </a:r>
          </a:p>
          <a:p>
            <a:pPr indent="174625" algn="ctr">
              <a:spcBef>
                <a:spcPct val="50000"/>
              </a:spcBef>
            </a:pPr>
            <a:endParaRPr lang="ru-RU" sz="2200" dirty="0">
              <a:latin typeface="Forte" pitchFamily="66" charset="0"/>
            </a:endParaRPr>
          </a:p>
        </p:txBody>
      </p:sp>
      <p:pic>
        <p:nvPicPr>
          <p:cNvPr id="8" name="Picture 37" descr="знак воск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33866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82953"/>
            <a:ext cx="2286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 descr="знак воск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95" y="5517232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6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солнце ми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649412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835150" y="404813"/>
            <a:ext cx="6769100" cy="1447800"/>
            <a:chOff x="1292" y="210"/>
            <a:chExt cx="4264" cy="140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92" y="210"/>
              <a:ext cx="4264" cy="14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DFFA6"/>
                </a:gs>
                <a:gs pos="100000">
                  <a:srgbClr val="AFFFAF"/>
                </a:gs>
              </a:gsLst>
              <a:path path="rect">
                <a:fillToRect t="100000" r="10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8" y="210"/>
              <a:ext cx="3915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Следующий шаг в развитии тригонометрии был сделан индийцами в период с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V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по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XII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в.</a:t>
              </a: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19372" y="1700808"/>
            <a:ext cx="7920037" cy="3959225"/>
            <a:chOff x="0" y="1026"/>
            <a:chExt cx="5647" cy="2494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0" y="1026"/>
              <a:ext cx="5647" cy="2494"/>
            </a:xfrm>
            <a:prstGeom prst="horizontalScroll">
              <a:avLst>
                <a:gd name="adj" fmla="val 12500"/>
              </a:avLst>
            </a:prstGeom>
            <a:solidFill>
              <a:srgbClr val="E6D4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30" descr="карт1036"/>
            <p:cNvPicPr>
              <a:picLocks noChangeAspect="1" noChangeArrowheads="1"/>
            </p:cNvPicPr>
            <p:nvPr/>
          </p:nvPicPr>
          <p:blipFill>
            <a:blip r:embed="rId3">
              <a:lum bright="3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16"/>
              <a:ext cx="1356" cy="128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1926" y="1661"/>
              <a:ext cx="3630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cs typeface="Arial" charset="0"/>
                </a:rPr>
                <a:t>В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отличие от греков 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cs typeface="Arial" charset="0"/>
                </a:rPr>
                <a:t> инд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ийцы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cs typeface="Arial" charset="0"/>
                </a:rPr>
                <a:t> 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стали рассматривать и употреблять в вычислениях уже не целую хорду ММ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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соответствующего центрального угла, а только ее половину МР, т. е.  синуса 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rPr>
                <a:t></a:t>
              </a:r>
              <a:r>
                <a:rPr kumimoji="0" lang="ru-RU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половины центрального угла.</a:t>
              </a:r>
            </a:p>
          </p:txBody>
        </p:sp>
      </p:grpSp>
      <p:pic>
        <p:nvPicPr>
          <p:cNvPr id="12" name="Picture 25" descr="AG0029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9" y="5301208"/>
            <a:ext cx="14938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ниг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732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84438" y="260350"/>
            <a:ext cx="6438900" cy="2447925"/>
            <a:chOff x="1429" y="482"/>
            <a:chExt cx="4056" cy="154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429" y="482"/>
              <a:ext cx="4037" cy="154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A041"/>
                </a:gs>
                <a:gs pos="100000">
                  <a:srgbClr val="FFEB95"/>
                </a:gs>
              </a:gsLst>
              <a:path path="rect">
                <a:fillToRect t="100000" r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10" y="663"/>
              <a:ext cx="3875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В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XVII – XIX 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вв. тригонометрия становится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одной из глав математического анализа.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Она находит большое применение в механике,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физике и технике, особенно при изучении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колебательных движений и других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периодических процессов.</a:t>
              </a:r>
            </a:p>
          </p:txBody>
        </p:sp>
      </p:grpSp>
      <p:pic>
        <p:nvPicPr>
          <p:cNvPr id="8" name="Picture 2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5320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419475" y="2924175"/>
            <a:ext cx="5184775" cy="3529013"/>
            <a:chOff x="2336" y="1979"/>
            <a:chExt cx="3266" cy="2223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2336" y="1979"/>
              <a:ext cx="3266" cy="222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504" y="2156"/>
              <a:ext cx="2825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Доказал, что всякое периодическое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движение может быть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представлено (с любой степенью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точности) в виде суммы простых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гармонических колебаний.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4463" y="188913"/>
            <a:ext cx="3279775" cy="3908425"/>
            <a:chOff x="91" y="119"/>
            <a:chExt cx="2066" cy="246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1" y="119"/>
              <a:ext cx="1633" cy="2041"/>
              <a:chOff x="703" y="981"/>
              <a:chExt cx="1633" cy="2041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703" y="981"/>
                <a:ext cx="1633" cy="2041"/>
              </a:xfrm>
              <a:prstGeom prst="bevel">
                <a:avLst>
                  <a:gd name="adj" fmla="val 5194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E9BE"/>
                  </a:gs>
                </a:gsLst>
                <a:lin ang="5400000" scaled="1"/>
              </a:gradFill>
              <a:ln w="28575">
                <a:solidFill>
                  <a:srgbClr val="9B6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1071"/>
                <a:ext cx="1457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" y="2251"/>
              <a:ext cx="206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0" cap="none" spc="0" normalizeH="0" baseline="0" noProof="0" dirty="0" smtClean="0">
                  <a:ln w="9525">
                    <a:solidFill>
                      <a:srgbClr val="66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cs typeface="Times New Roman"/>
                </a:rPr>
                <a:t>Леонард Эйлер</a:t>
              </a:r>
            </a:p>
          </p:txBody>
        </p:sp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095625" y="188913"/>
            <a:ext cx="60483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Основоположник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аналитической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4787900" y="1341438"/>
            <a:ext cx="18716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теории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916238" y="2060575"/>
            <a:ext cx="59769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тригонометрических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функций</a:t>
            </a:r>
            <a:r>
              <a:rPr lang="ru-RU" sz="3600" i="1" kern="10" dirty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13" name="Picture 19" descr="j0205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20875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095625" y="4097338"/>
            <a:ext cx="5867400" cy="2355998"/>
            <a:chOff x="2064" y="2069"/>
            <a:chExt cx="3696" cy="2132"/>
          </a:xfrm>
        </p:grpSpPr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2064" y="2069"/>
              <a:ext cx="3696" cy="2132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2200" y="2659"/>
              <a:ext cx="326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Разрабатывает учение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о тригонометрических функциях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любого аргумента.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1028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11_Поток</vt:lpstr>
      <vt:lpstr>10_Поток</vt:lpstr>
      <vt:lpstr>12_Поток</vt:lpstr>
      <vt:lpstr>13_Поток</vt:lpstr>
      <vt:lpstr>14_Поток</vt:lpstr>
      <vt:lpstr>15_Поток</vt:lpstr>
      <vt:lpstr>Зачем нужна  тригонометрия?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 тригонометрия?</dc:title>
  <dc:creator>Ирина</dc:creator>
  <cp:lastModifiedBy>Ирина</cp:lastModifiedBy>
  <cp:revision>18</cp:revision>
  <dcterms:created xsi:type="dcterms:W3CDTF">2021-11-01T15:13:14Z</dcterms:created>
  <dcterms:modified xsi:type="dcterms:W3CDTF">2021-11-04T16:30:45Z</dcterms:modified>
</cp:coreProperties>
</file>