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6" r:id="rId5"/>
    <p:sldId id="267" r:id="rId6"/>
    <p:sldId id="258" r:id="rId7"/>
    <p:sldId id="259" r:id="rId8"/>
    <p:sldId id="261" r:id="rId9"/>
    <p:sldId id="260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32657"/>
            <a:ext cx="74888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2348880"/>
            <a:ext cx="585665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9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573" y="274638"/>
            <a:ext cx="9326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92737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BD824-063D-4630-B380-E78A961AFC06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2795-7BCC-41A2-9799-DF694FACB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5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№19</a:t>
            </a:r>
            <a: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7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381" y="4544704"/>
            <a:ext cx="5856651" cy="152855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Мытищи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2021/22уч.год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0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«Сдай макулатуру- спаси дерево»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696035" y="1937981"/>
            <a:ext cx="5300481" cy="109350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собрали 1891,4 кг макулатуры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3157617"/>
            <a:ext cx="4103636" cy="3077727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145374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Наши чемпионы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6193368" y="2852381"/>
            <a:ext cx="5389033" cy="3273781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39425"/>
              </p:ext>
            </p:extLst>
          </p:nvPr>
        </p:nvGraphicFramePr>
        <p:xfrm>
          <a:off x="5996516" y="3275463"/>
          <a:ext cx="5585883" cy="2606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4741"/>
                <a:gridCol w="2013367"/>
                <a:gridCol w="1407775"/>
              </a:tblGrid>
              <a:tr h="840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1 место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2 место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3 место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5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7Б-Заргарян Вероника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622,2 кг</a:t>
                      </a:r>
                      <a:endParaRPr lang="ru-RU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7Б- Власов Михаил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239 кг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7И –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Чевтаева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Екатерина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88,7 кг</a:t>
                      </a:r>
                      <a:endParaRPr lang="ru-RU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90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До новых встреч!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63084" y="1992573"/>
            <a:ext cx="10363200" cy="24143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организовала и провела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биологии, руководитель экологического клуба «Росток» </a:t>
            </a:r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Габдрахманова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Разина </a:t>
            </a:r>
            <a:r>
              <a:rPr lang="ru-RU" sz="28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Тимеряновна</a:t>
            </a:r>
            <a:r>
              <a:rPr lang="ru-RU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6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 - ежегодный День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мая 2021 года на Невском международном экологическом конгрессе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ребята-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Санкт-Петербурга обратились к участникам конгресса с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просьбой поддержать их инициативу о проведении во всех дошкольных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организациях, школах и учреждениях дополнительного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субъектов Российской Федерации ежегодного «Всероссийского дня</a:t>
            </a:r>
          </a:p>
          <a:p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(далее - День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Решением программного комитета Проектов принято решение о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проведении 25 апреля ежегодного Дня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38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эколят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нашей школе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году наша школа тоже приняла участие в этом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мероприятии:</a:t>
            </a:r>
          </a:p>
          <a:p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апреля-</a:t>
            </a:r>
            <a:b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проведение субботника «Было-стало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25 апреля воспитанники экологического клуба «Росток» провели </a:t>
            </a:r>
            <a:r>
              <a:rPr lang="ru-RU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экоурок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«Сохраним природу вместе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</a:t>
            </a:r>
          </a:p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25-26 апреля 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прошла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«Сдай макулатуру-спаси дерево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апреля проведен конкурс  экологических плакатов </a:t>
            </a:r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«Сохраним природу вместе»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1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1122" y="274638"/>
            <a:ext cx="806127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экологического плаката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323442" y="1910686"/>
            <a:ext cx="8495518" cy="1180551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25 апреля  </a:t>
            </a:r>
            <a:r>
              <a:rPr lang="ru-RU" sz="6000" dirty="0">
                <a:solidFill>
                  <a:srgbClr val="FFFF00"/>
                </a:solidFill>
              </a:rPr>
              <a:t>проведен конкурс 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>
                <a:solidFill>
                  <a:srgbClr val="FFFF00"/>
                </a:solidFill>
              </a:rPr>
              <a:t>экологических </a:t>
            </a:r>
            <a:r>
              <a:rPr lang="ru-RU" sz="6000" dirty="0" smtClean="0">
                <a:solidFill>
                  <a:srgbClr val="FFFF00"/>
                </a:solidFill>
              </a:rPr>
              <a:t>плакатов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>
                <a:solidFill>
                  <a:srgbClr val="FFFF00"/>
                </a:solidFill>
              </a:rPr>
              <a:t>«Сохраним природу вместе</a:t>
            </a:r>
            <a:r>
              <a:rPr lang="ru-RU" sz="6000" dirty="0" smtClean="0">
                <a:solidFill>
                  <a:srgbClr val="FFFF00"/>
                </a:solidFill>
              </a:rPr>
              <a:t>» среди обучающихся 7-х классов</a:t>
            </a:r>
            <a:endParaRPr lang="ru-RU" sz="60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2885" y="3110520"/>
            <a:ext cx="2335958" cy="3248778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65075" y="3091237"/>
            <a:ext cx="4653885" cy="32873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50"/>
            <a:ext cx="3323442" cy="246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943" y="3110521"/>
            <a:ext cx="2294092" cy="32487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035" y="3086665"/>
            <a:ext cx="2151775" cy="32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55573" y="274638"/>
            <a:ext cx="9326827" cy="2252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конкурса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экологических плакатов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Сохраним природу вместе»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32013" y="2526796"/>
            <a:ext cx="6224894" cy="3599368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–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Тукова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(7е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Арзамасова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 (7а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место-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Мадазимова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М.(7в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Чаликян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  (7а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место-Мальцева В. (7в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907" y="2388870"/>
            <a:ext cx="5384800" cy="373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Сохраним природу вместе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64572" y="2033516"/>
            <a:ext cx="5017827" cy="409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25 апреля воспитанники экологического клуба «Росток» провели </a:t>
            </a:r>
            <a:r>
              <a:rPr lang="ru-RU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экоурок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«Сохраним природу вместе» в 4В классе.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Они рассказали ребятам об акции «Сдай макулатуру- спаси дерево!», проводимую 25-26 апреля, об акции «Добрые крышечки», которая проводится на постоянной основе в нашей школе, о правилах поведения в лесу, правилах пожарной безопасности в лесу.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176" y="2201780"/>
            <a:ext cx="5973424" cy="38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642" y="457201"/>
            <a:ext cx="932682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«Сдай макулатуру- спаси дерево»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009" y="2019869"/>
            <a:ext cx="5384800" cy="452937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25-26 апреля  в нашей школе прошла акция «Сдай макулатуру-спаси дерево!»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приняли участие дети, их родители и учителя</a:t>
            </a:r>
          </a:p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акция  проводится два раза в год: осенью и весной!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59" y="2019300"/>
            <a:ext cx="3317081" cy="4422775"/>
          </a:xfrm>
        </p:spPr>
      </p:pic>
    </p:spTree>
    <p:extLst>
      <p:ext uri="{BB962C8B-B14F-4D97-AF65-F5344CB8AC3E}">
        <p14:creationId xmlns:p14="http://schemas.microsoft.com/office/powerpoint/2010/main" val="3257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«Сдай макулатуру- спаси дерево»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73206" y="1951629"/>
            <a:ext cx="5423311" cy="129653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900" dirty="0" smtClean="0">
                <a:solidFill>
                  <a:srgbClr val="FFFF00"/>
                </a:solidFill>
              </a:rPr>
              <a:t>Рейтинг </a:t>
            </a:r>
            <a:r>
              <a:rPr lang="ru-RU" sz="5900" dirty="0">
                <a:solidFill>
                  <a:srgbClr val="FFFF00"/>
                </a:solidFill>
              </a:rPr>
              <a:t>сбора макулатуры.</a:t>
            </a:r>
          </a:p>
          <a:p>
            <a:pPr algn="ctr"/>
            <a:r>
              <a:rPr lang="ru-RU" sz="5900" dirty="0">
                <a:solidFill>
                  <a:srgbClr val="FFFF00"/>
                </a:solidFill>
              </a:rPr>
              <a:t>Начальная школа</a:t>
            </a:r>
          </a:p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5462135"/>
              </p:ext>
            </p:extLst>
          </p:nvPr>
        </p:nvGraphicFramePr>
        <p:xfrm>
          <a:off x="609601" y="3439237"/>
          <a:ext cx="5386917" cy="149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39"/>
                <a:gridCol w="1795639"/>
                <a:gridCol w="1795639"/>
              </a:tblGrid>
              <a:tr h="748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8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4Г-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4К-    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3Д-       83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93368" y="1787856"/>
            <a:ext cx="5389033" cy="1460311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сбора макулатуры.</a:t>
            </a:r>
          </a:p>
          <a:p>
            <a:pPr algn="ctr"/>
            <a:r>
              <a:rPr lang="ru-RU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Начальная школа</a:t>
            </a:r>
          </a:p>
          <a:p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14638686"/>
              </p:ext>
            </p:extLst>
          </p:nvPr>
        </p:nvGraphicFramePr>
        <p:xfrm>
          <a:off x="6155140" y="3439237"/>
          <a:ext cx="5427261" cy="149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087"/>
                <a:gridCol w="1809087"/>
                <a:gridCol w="1809087"/>
              </a:tblGrid>
              <a:tr h="37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2-е классы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3-и классы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4-е классы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2Б класс -      5,65 кг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3Д -        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А -       8,5кг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3Е-            5,15 кг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4Г-         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3К-            23 кг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4К-         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кг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0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7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школа</a:t>
            </a:r>
            <a:endParaRPr lang="ru-RU" sz="67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600" y="1705970"/>
            <a:ext cx="5386917" cy="105151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сбора макулатуры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9355423"/>
              </p:ext>
            </p:extLst>
          </p:nvPr>
        </p:nvGraphicFramePr>
        <p:xfrm>
          <a:off x="354842" y="3070225"/>
          <a:ext cx="56411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286"/>
                <a:gridCol w="900753"/>
                <a:gridCol w="1050912"/>
                <a:gridCol w="897731"/>
                <a:gridCol w="897731"/>
                <a:gridCol w="89773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600" b="1" dirty="0" err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6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/кг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кл/кг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кл/кг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кл/кг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кл/кг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кл/кг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5А -18,5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6В -6,3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7А-8,75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8А -13,2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9А-7,15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10А-40,1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5Б-3,5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6З-18,6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7Б-985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8В-8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9В-3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10Б-25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5В-50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7В-43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8Д-31,5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9Е-25,5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5г -1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7Д-3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8Е-77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7И-264,2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31667120"/>
              </p:ext>
            </p:extLst>
          </p:nvPr>
        </p:nvGraphicFramePr>
        <p:xfrm>
          <a:off x="6192838" y="3070225"/>
          <a:ext cx="5389563" cy="1924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521"/>
                <a:gridCol w="1796521"/>
                <a:gridCol w="1796521"/>
              </a:tblGrid>
              <a:tr h="958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E2F0D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6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7Б-985 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7И-264,2 кг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5В-50 кг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Текст 6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1222375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9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</a:t>
            </a:r>
            <a:r>
              <a:rPr lang="ru-RU" sz="9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сбора макулатуры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нь земл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нь земли" id="{AF1CC318-2CA4-40B4-93E3-282262661CD0}" vid="{5D8E4F8B-276A-439F-A7FE-0886989AAB2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земли</Template>
  <TotalTime>200</TotalTime>
  <Words>443</Words>
  <Application>Microsoft Office PowerPoint</Application>
  <PresentationFormat>Широкоэкранный</PresentationFormat>
  <Paragraphs>130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день земли</vt:lpstr>
      <vt:lpstr> МБОУ СОШ №19 День эколят </vt:lpstr>
      <vt:lpstr>25 апреля - ежегодный День Эколят. </vt:lpstr>
      <vt:lpstr>День эколят в нашей школе</vt:lpstr>
      <vt:lpstr>Конкурс экологического плаката</vt:lpstr>
      <vt:lpstr>Результаты конкурса   экологических плакатов  «Сохраним природу вместе» </vt:lpstr>
      <vt:lpstr>Сохраним природу вместе</vt:lpstr>
      <vt:lpstr>Акция «Сдай макулатуру- спаси дерево»</vt:lpstr>
      <vt:lpstr>Акция «Сдай макулатуру- спаси дерево»</vt:lpstr>
      <vt:lpstr> Старшая школа</vt:lpstr>
      <vt:lpstr>Акция «Сдай макулатуру- спаси дерево»</vt:lpstr>
      <vt:lpstr>До новых встреч!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эколят»  в МБОУ СОШ №19</dc:title>
  <dc:creator>RePack by Diakov</dc:creator>
  <cp:lastModifiedBy>RePack by Diakov</cp:lastModifiedBy>
  <cp:revision>20</cp:revision>
  <dcterms:created xsi:type="dcterms:W3CDTF">2022-04-25T17:30:15Z</dcterms:created>
  <dcterms:modified xsi:type="dcterms:W3CDTF">2022-04-28T17:15:23Z</dcterms:modified>
</cp:coreProperties>
</file>